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6" r:id="rId2"/>
    <p:sldMasterId id="2147483666" r:id="rId3"/>
    <p:sldMasterId id="2147483674" r:id="rId4"/>
  </p:sldMasterIdLst>
  <p:notesMasterIdLst>
    <p:notesMasterId r:id="rId71"/>
  </p:notesMasterIdLst>
  <p:handoutMasterIdLst>
    <p:handoutMasterId r:id="rId72"/>
  </p:handoutMasterIdLst>
  <p:sldIdLst>
    <p:sldId id="256" r:id="rId5"/>
    <p:sldId id="358" r:id="rId6"/>
    <p:sldId id="257" r:id="rId7"/>
    <p:sldId id="258" r:id="rId8"/>
    <p:sldId id="359" r:id="rId9"/>
    <p:sldId id="330" r:id="rId10"/>
    <p:sldId id="264" r:id="rId11"/>
    <p:sldId id="291" r:id="rId12"/>
    <p:sldId id="292" r:id="rId13"/>
    <p:sldId id="298" r:id="rId14"/>
    <p:sldId id="342" r:id="rId15"/>
    <p:sldId id="343" r:id="rId16"/>
    <p:sldId id="344" r:id="rId17"/>
    <p:sldId id="273" r:id="rId18"/>
    <p:sldId id="355" r:id="rId19"/>
    <p:sldId id="356" r:id="rId20"/>
    <p:sldId id="339" r:id="rId21"/>
    <p:sldId id="340" r:id="rId22"/>
    <p:sldId id="341" r:id="rId23"/>
    <p:sldId id="327" r:id="rId24"/>
    <p:sldId id="267" r:id="rId25"/>
    <p:sldId id="293" r:id="rId26"/>
    <p:sldId id="304" r:id="rId27"/>
    <p:sldId id="305" r:id="rId28"/>
    <p:sldId id="331" r:id="rId29"/>
    <p:sldId id="306" r:id="rId30"/>
    <p:sldId id="268" r:id="rId31"/>
    <p:sldId id="282" r:id="rId32"/>
    <p:sldId id="283" r:id="rId33"/>
    <p:sldId id="286" r:id="rId34"/>
    <p:sldId id="354" r:id="rId35"/>
    <p:sldId id="301" r:id="rId36"/>
    <p:sldId id="302" r:id="rId37"/>
    <p:sldId id="303" r:id="rId38"/>
    <p:sldId id="269" r:id="rId39"/>
    <p:sldId id="314" r:id="rId40"/>
    <p:sldId id="315" r:id="rId41"/>
    <p:sldId id="316" r:id="rId42"/>
    <p:sldId id="317" r:id="rId43"/>
    <p:sldId id="319" r:id="rId44"/>
    <p:sldId id="280" r:id="rId45"/>
    <p:sldId id="281" r:id="rId46"/>
    <p:sldId id="348" r:id="rId47"/>
    <p:sldId id="349" r:id="rId48"/>
    <p:sldId id="350" r:id="rId49"/>
    <p:sldId id="351" r:id="rId50"/>
    <p:sldId id="352" r:id="rId51"/>
    <p:sldId id="353" r:id="rId52"/>
    <p:sldId id="333" r:id="rId53"/>
    <p:sldId id="334" r:id="rId54"/>
    <p:sldId id="335" r:id="rId55"/>
    <p:sldId id="336" r:id="rId56"/>
    <p:sldId id="337" r:id="rId57"/>
    <p:sldId id="338" r:id="rId58"/>
    <p:sldId id="272" r:id="rId59"/>
    <p:sldId id="312" r:id="rId60"/>
    <p:sldId id="346" r:id="rId61"/>
    <p:sldId id="347" r:id="rId62"/>
    <p:sldId id="274" r:id="rId63"/>
    <p:sldId id="284" r:id="rId64"/>
    <p:sldId id="276" r:id="rId65"/>
    <p:sldId id="294" r:id="rId66"/>
    <p:sldId id="277" r:id="rId67"/>
    <p:sldId id="328" r:id="rId68"/>
    <p:sldId id="357" r:id="rId69"/>
    <p:sldId id="332" r:id="rId70"/>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4">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D"/>
    <a:srgbClr val="009B77"/>
    <a:srgbClr val="009B13"/>
    <a:srgbClr val="C99313"/>
    <a:srgbClr val="AC7F10"/>
    <a:srgbClr val="C61C38"/>
    <a:srgbClr val="8D1429"/>
    <a:srgbClr val="003865"/>
    <a:srgbClr val="98A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5" autoAdjust="0"/>
    <p:restoredTop sz="94645" autoAdjust="0"/>
  </p:normalViewPr>
  <p:slideViewPr>
    <p:cSldViewPr snapToGrid="0" showGuides="1">
      <p:cViewPr varScale="1">
        <p:scale>
          <a:sx n="142" d="100"/>
          <a:sy n="142" d="100"/>
        </p:scale>
        <p:origin x="312" y="120"/>
      </p:cViewPr>
      <p:guideLst>
        <p:guide orient="horz" pos="3114"/>
        <p:guide/>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4" d="100"/>
          <a:sy n="84" d="100"/>
        </p:scale>
        <p:origin x="-3768"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9004BC-B0E3-4208-A222-418A4F529526}" type="datetimeFigureOut">
              <a:rPr lang="de-DE" smtClean="0"/>
              <a:pPr/>
              <a:t>15.06.2021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E8CCCE-5D86-4F2C-A810-6EA86A7CE748}" type="slidenum">
              <a:rPr lang="de-DE" smtClean="0"/>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D818D-C606-4ACC-B471-870C5A9C4C11}" type="datetimeFigureOut">
              <a:rPr lang="de-DE" smtClean="0"/>
              <a:pPr/>
              <a:t>15.06.2021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32A09-A8F9-4844-A50B-996B9FD8E092}"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20A32A09-A8F9-4844-A50B-996B9FD8E092}" type="slidenum">
              <a:rPr lang="de-DE" smtClean="0"/>
              <a:pPr/>
              <a:t>8</a:t>
            </a:fld>
            <a:endParaRPr lang="de-DE"/>
          </a:p>
        </p:txBody>
      </p:sp>
    </p:spTree>
    <p:extLst>
      <p:ext uri="{BB962C8B-B14F-4D97-AF65-F5344CB8AC3E}">
        <p14:creationId xmlns:p14="http://schemas.microsoft.com/office/powerpoint/2010/main" val="228516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Lena w</a:t>
            </a:r>
          </a:p>
        </p:txBody>
      </p:sp>
      <p:sp>
        <p:nvSpPr>
          <p:cNvPr id="4" name="Slide Number Placeholder 3"/>
          <p:cNvSpPr>
            <a:spLocks noGrp="1"/>
          </p:cNvSpPr>
          <p:nvPr>
            <p:ph type="sldNum" sz="quarter" idx="5"/>
          </p:nvPr>
        </p:nvSpPr>
        <p:spPr/>
        <p:txBody>
          <a:bodyPr/>
          <a:lstStyle/>
          <a:p>
            <a:fld id="{20A32A09-A8F9-4844-A50B-996B9FD8E092}" type="slidenum">
              <a:rPr lang="de-DE" smtClean="0"/>
              <a:pPr/>
              <a:t>26</a:t>
            </a:fld>
            <a:endParaRPr lang="de-DE"/>
          </a:p>
        </p:txBody>
      </p:sp>
    </p:spTree>
    <p:extLst>
      <p:ext uri="{BB962C8B-B14F-4D97-AF65-F5344CB8AC3E}">
        <p14:creationId xmlns:p14="http://schemas.microsoft.com/office/powerpoint/2010/main" val="357053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a:t>
            </a:r>
          </a:p>
        </p:txBody>
      </p:sp>
      <p:sp>
        <p:nvSpPr>
          <p:cNvPr id="4" name="Slide Number Placeholder 3"/>
          <p:cNvSpPr>
            <a:spLocks noGrp="1"/>
          </p:cNvSpPr>
          <p:nvPr>
            <p:ph type="sldNum" sz="quarter" idx="5"/>
          </p:nvPr>
        </p:nvSpPr>
        <p:spPr/>
        <p:txBody>
          <a:bodyPr/>
          <a:lstStyle/>
          <a:p>
            <a:fld id="{20A32A09-A8F9-4844-A50B-996B9FD8E092}" type="slidenum">
              <a:rPr lang="de-DE" smtClean="0"/>
              <a:pPr/>
              <a:t>28</a:t>
            </a:fld>
            <a:endParaRPr lang="de-DE"/>
          </a:p>
        </p:txBody>
      </p:sp>
    </p:spTree>
    <p:extLst>
      <p:ext uri="{BB962C8B-B14F-4D97-AF65-F5344CB8AC3E}">
        <p14:creationId xmlns:p14="http://schemas.microsoft.com/office/powerpoint/2010/main" val="331210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a:t>
            </a:r>
          </a:p>
        </p:txBody>
      </p:sp>
      <p:sp>
        <p:nvSpPr>
          <p:cNvPr id="4" name="Slide Number Placeholder 3"/>
          <p:cNvSpPr>
            <a:spLocks noGrp="1"/>
          </p:cNvSpPr>
          <p:nvPr>
            <p:ph type="sldNum" sz="quarter" idx="5"/>
          </p:nvPr>
        </p:nvSpPr>
        <p:spPr/>
        <p:txBody>
          <a:bodyPr/>
          <a:lstStyle/>
          <a:p>
            <a:fld id="{20A32A09-A8F9-4844-A50B-996B9FD8E092}" type="slidenum">
              <a:rPr lang="de-DE" smtClean="0"/>
              <a:pPr/>
              <a:t>29</a:t>
            </a:fld>
            <a:endParaRPr lang="de-DE"/>
          </a:p>
        </p:txBody>
      </p:sp>
    </p:spTree>
    <p:extLst>
      <p:ext uri="{BB962C8B-B14F-4D97-AF65-F5344CB8AC3E}">
        <p14:creationId xmlns:p14="http://schemas.microsoft.com/office/powerpoint/2010/main" val="3861128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text</a:t>
            </a:r>
          </a:p>
          <a:p>
            <a:endParaRPr lang="en-GB" dirty="0"/>
          </a:p>
        </p:txBody>
      </p:sp>
      <p:sp>
        <p:nvSpPr>
          <p:cNvPr id="4" name="Slide Number Placeholder 3"/>
          <p:cNvSpPr>
            <a:spLocks noGrp="1"/>
          </p:cNvSpPr>
          <p:nvPr>
            <p:ph type="sldNum" sz="quarter" idx="5"/>
          </p:nvPr>
        </p:nvSpPr>
        <p:spPr/>
        <p:txBody>
          <a:bodyPr/>
          <a:lstStyle/>
          <a:p>
            <a:fld id="{20A32A09-A8F9-4844-A50B-996B9FD8E092}" type="slidenum">
              <a:rPr lang="de-DE" smtClean="0"/>
              <a:pPr/>
              <a:t>30</a:t>
            </a:fld>
            <a:endParaRPr lang="de-DE"/>
          </a:p>
        </p:txBody>
      </p:sp>
    </p:spTree>
    <p:extLst>
      <p:ext uri="{BB962C8B-B14F-4D97-AF65-F5344CB8AC3E}">
        <p14:creationId xmlns:p14="http://schemas.microsoft.com/office/powerpoint/2010/main" val="2543390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text</a:t>
            </a:r>
          </a:p>
          <a:p>
            <a:endParaRPr lang="en-GB" dirty="0"/>
          </a:p>
        </p:txBody>
      </p:sp>
      <p:sp>
        <p:nvSpPr>
          <p:cNvPr id="4" name="Slide Number Placeholder 3"/>
          <p:cNvSpPr>
            <a:spLocks noGrp="1"/>
          </p:cNvSpPr>
          <p:nvPr>
            <p:ph type="sldNum" sz="quarter" idx="5"/>
          </p:nvPr>
        </p:nvSpPr>
        <p:spPr/>
        <p:txBody>
          <a:bodyPr/>
          <a:lstStyle/>
          <a:p>
            <a:fld id="{20A32A09-A8F9-4844-A50B-996B9FD8E092}" type="slidenum">
              <a:rPr lang="de-DE" smtClean="0"/>
              <a:pPr/>
              <a:t>41</a:t>
            </a:fld>
            <a:endParaRPr lang="de-DE"/>
          </a:p>
        </p:txBody>
      </p:sp>
    </p:spTree>
    <p:extLst>
      <p:ext uri="{BB962C8B-B14F-4D97-AF65-F5344CB8AC3E}">
        <p14:creationId xmlns:p14="http://schemas.microsoft.com/office/powerpoint/2010/main" val="41879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text</a:t>
            </a:r>
          </a:p>
          <a:p>
            <a:endParaRPr lang="en-GB" dirty="0"/>
          </a:p>
        </p:txBody>
      </p:sp>
      <p:sp>
        <p:nvSpPr>
          <p:cNvPr id="4" name="Slide Number Placeholder 3"/>
          <p:cNvSpPr>
            <a:spLocks noGrp="1"/>
          </p:cNvSpPr>
          <p:nvPr>
            <p:ph type="sldNum" sz="quarter" idx="5"/>
          </p:nvPr>
        </p:nvSpPr>
        <p:spPr/>
        <p:txBody>
          <a:bodyPr/>
          <a:lstStyle/>
          <a:p>
            <a:fld id="{20A32A09-A8F9-4844-A50B-996B9FD8E092}" type="slidenum">
              <a:rPr lang="de-DE" smtClean="0"/>
              <a:pPr/>
              <a:t>42</a:t>
            </a:fld>
            <a:endParaRPr lang="de-DE"/>
          </a:p>
        </p:txBody>
      </p:sp>
    </p:spTree>
    <p:extLst>
      <p:ext uri="{BB962C8B-B14F-4D97-AF65-F5344CB8AC3E}">
        <p14:creationId xmlns:p14="http://schemas.microsoft.com/office/powerpoint/2010/main" val="4185589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text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207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94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ferdi</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269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ferdi</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09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20A32A09-A8F9-4844-A50B-996B9FD8E092}" type="slidenum">
              <a:rPr lang="de-DE" smtClean="0"/>
              <a:pPr/>
              <a:t>9</a:t>
            </a:fld>
            <a:endParaRPr lang="de-DE"/>
          </a:p>
        </p:txBody>
      </p:sp>
    </p:spTree>
    <p:extLst>
      <p:ext uri="{BB962C8B-B14F-4D97-AF65-F5344CB8AC3E}">
        <p14:creationId xmlns:p14="http://schemas.microsoft.com/office/powerpoint/2010/main" val="1577225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ferdi</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384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ferdi</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197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ferdi</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265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julia</a:t>
            </a:r>
            <a:endParaRPr lang="en-GB" dirty="0"/>
          </a:p>
        </p:txBody>
      </p:sp>
      <p:sp>
        <p:nvSpPr>
          <p:cNvPr id="4" name="Slide Number Placeholder 3"/>
          <p:cNvSpPr>
            <a:spLocks noGrp="1"/>
          </p:cNvSpPr>
          <p:nvPr>
            <p:ph type="sldNum" sz="quarter" idx="5"/>
          </p:nvPr>
        </p:nvSpPr>
        <p:spPr/>
        <p:txBody>
          <a:bodyPr/>
          <a:lstStyle/>
          <a:p>
            <a:fld id="{20A32A09-A8F9-4844-A50B-996B9FD8E092}" type="slidenum">
              <a:rPr lang="de-DE" smtClean="0"/>
              <a:pPr/>
              <a:t>56</a:t>
            </a:fld>
            <a:endParaRPr lang="de-DE"/>
          </a:p>
        </p:txBody>
      </p:sp>
    </p:spTree>
    <p:extLst>
      <p:ext uri="{BB962C8B-B14F-4D97-AF65-F5344CB8AC3E}">
        <p14:creationId xmlns:p14="http://schemas.microsoft.com/office/powerpoint/2010/main" val="3959212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text</a:t>
            </a:r>
          </a:p>
          <a:p>
            <a:endParaRPr lang="en-GB" dirty="0"/>
          </a:p>
        </p:txBody>
      </p:sp>
      <p:sp>
        <p:nvSpPr>
          <p:cNvPr id="4" name="Slide Number Placeholder 3"/>
          <p:cNvSpPr>
            <a:spLocks noGrp="1"/>
          </p:cNvSpPr>
          <p:nvPr>
            <p:ph type="sldNum" sz="quarter" idx="5"/>
          </p:nvPr>
        </p:nvSpPr>
        <p:spPr/>
        <p:txBody>
          <a:bodyPr/>
          <a:lstStyle/>
          <a:p>
            <a:fld id="{20A32A09-A8F9-4844-A50B-996B9FD8E092}" type="slidenum">
              <a:rPr lang="de-DE" smtClean="0"/>
              <a:pPr/>
              <a:t>60</a:t>
            </a:fld>
            <a:endParaRPr lang="de-DE"/>
          </a:p>
        </p:txBody>
      </p:sp>
    </p:spTree>
    <p:extLst>
      <p:ext uri="{BB962C8B-B14F-4D97-AF65-F5344CB8AC3E}">
        <p14:creationId xmlns:p14="http://schemas.microsoft.com/office/powerpoint/2010/main" val="2071144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20A32A09-A8F9-4844-A50B-996B9FD8E092}" type="slidenum">
              <a:rPr lang="de-DE" smtClean="0"/>
              <a:pPr/>
              <a:t>62</a:t>
            </a:fld>
            <a:endParaRPr lang="de-DE"/>
          </a:p>
        </p:txBody>
      </p:sp>
    </p:spTree>
    <p:extLst>
      <p:ext uri="{BB962C8B-B14F-4D97-AF65-F5344CB8AC3E}">
        <p14:creationId xmlns:p14="http://schemas.microsoft.com/office/powerpoint/2010/main" val="408615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a:t>
            </a:r>
          </a:p>
          <a:p>
            <a:endParaRPr lang="en-GB" dirty="0"/>
          </a:p>
        </p:txBody>
      </p:sp>
      <p:sp>
        <p:nvSpPr>
          <p:cNvPr id="4" name="Slide Number Placeholder 3"/>
          <p:cNvSpPr>
            <a:spLocks noGrp="1"/>
          </p:cNvSpPr>
          <p:nvPr>
            <p:ph type="sldNum" sz="quarter" idx="5"/>
          </p:nvPr>
        </p:nvSpPr>
        <p:spPr/>
        <p:txBody>
          <a:bodyPr/>
          <a:lstStyle/>
          <a:p>
            <a:fld id="{20A32A09-A8F9-4844-A50B-996B9FD8E092}" type="slidenum">
              <a:rPr lang="de-DE" smtClean="0"/>
              <a:pPr/>
              <a:t>10</a:t>
            </a:fld>
            <a:endParaRPr lang="de-DE"/>
          </a:p>
        </p:txBody>
      </p:sp>
    </p:spTree>
    <p:extLst>
      <p:ext uri="{BB962C8B-B14F-4D97-AF65-F5344CB8AC3E}">
        <p14:creationId xmlns:p14="http://schemas.microsoft.com/office/powerpoint/2010/main" val="309743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0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2A09-A8F9-4844-A50B-996B9FD8E09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667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Julia</a:t>
            </a:r>
          </a:p>
        </p:txBody>
      </p:sp>
      <p:sp>
        <p:nvSpPr>
          <p:cNvPr id="4" name="Slide Number Placeholder 3"/>
          <p:cNvSpPr>
            <a:spLocks noGrp="1"/>
          </p:cNvSpPr>
          <p:nvPr>
            <p:ph type="sldNum" sz="quarter" idx="5"/>
          </p:nvPr>
        </p:nvSpPr>
        <p:spPr/>
        <p:txBody>
          <a:bodyPr/>
          <a:lstStyle/>
          <a:p>
            <a:fld id="{20A32A09-A8F9-4844-A50B-996B9FD8E092}" type="slidenum">
              <a:rPr lang="de-DE" smtClean="0"/>
              <a:pPr/>
              <a:t>21</a:t>
            </a:fld>
            <a:endParaRPr lang="de-DE"/>
          </a:p>
        </p:txBody>
      </p:sp>
    </p:spTree>
    <p:extLst>
      <p:ext uri="{BB962C8B-B14F-4D97-AF65-F5344CB8AC3E}">
        <p14:creationId xmlns:p14="http://schemas.microsoft.com/office/powerpoint/2010/main" val="202505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20A32A09-A8F9-4844-A50B-996B9FD8E092}" type="slidenum">
              <a:rPr lang="de-DE" smtClean="0"/>
              <a:pPr/>
              <a:t>22</a:t>
            </a:fld>
            <a:endParaRPr lang="de-DE"/>
          </a:p>
        </p:txBody>
      </p:sp>
    </p:spTree>
    <p:extLst>
      <p:ext uri="{BB962C8B-B14F-4D97-AF65-F5344CB8AC3E}">
        <p14:creationId xmlns:p14="http://schemas.microsoft.com/office/powerpoint/2010/main" val="8797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Lena w</a:t>
            </a:r>
          </a:p>
        </p:txBody>
      </p:sp>
      <p:sp>
        <p:nvSpPr>
          <p:cNvPr id="4" name="Slide Number Placeholder 3"/>
          <p:cNvSpPr>
            <a:spLocks noGrp="1"/>
          </p:cNvSpPr>
          <p:nvPr>
            <p:ph type="sldNum" sz="quarter" idx="5"/>
          </p:nvPr>
        </p:nvSpPr>
        <p:spPr/>
        <p:txBody>
          <a:bodyPr/>
          <a:lstStyle/>
          <a:p>
            <a:fld id="{20A32A09-A8F9-4844-A50B-996B9FD8E092}" type="slidenum">
              <a:rPr lang="de-DE" smtClean="0"/>
              <a:pPr/>
              <a:t>23</a:t>
            </a:fld>
            <a:endParaRPr lang="de-DE"/>
          </a:p>
        </p:txBody>
      </p:sp>
    </p:spTree>
    <p:extLst>
      <p:ext uri="{BB962C8B-B14F-4D97-AF65-F5344CB8AC3E}">
        <p14:creationId xmlns:p14="http://schemas.microsoft.com/office/powerpoint/2010/main" val="325586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Lena w</a:t>
            </a:r>
          </a:p>
        </p:txBody>
      </p:sp>
      <p:sp>
        <p:nvSpPr>
          <p:cNvPr id="4" name="Slide Number Placeholder 3"/>
          <p:cNvSpPr>
            <a:spLocks noGrp="1"/>
          </p:cNvSpPr>
          <p:nvPr>
            <p:ph type="sldNum" sz="quarter" idx="5"/>
          </p:nvPr>
        </p:nvSpPr>
        <p:spPr/>
        <p:txBody>
          <a:bodyPr/>
          <a:lstStyle/>
          <a:p>
            <a:fld id="{20A32A09-A8F9-4844-A50B-996B9FD8E092}" type="slidenum">
              <a:rPr lang="de-DE" smtClean="0"/>
              <a:pPr/>
              <a:t>24</a:t>
            </a:fld>
            <a:endParaRPr lang="de-DE"/>
          </a:p>
        </p:txBody>
      </p:sp>
    </p:spTree>
    <p:extLst>
      <p:ext uri="{BB962C8B-B14F-4D97-AF65-F5344CB8AC3E}">
        <p14:creationId xmlns:p14="http://schemas.microsoft.com/office/powerpoint/2010/main" val="3393084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master mit Siegel">
    <p:spTree>
      <p:nvGrpSpPr>
        <p:cNvPr id="1" name=""/>
        <p:cNvGrpSpPr/>
        <p:nvPr/>
      </p:nvGrpSpPr>
      <p:grpSpPr>
        <a:xfrm>
          <a:off x="0" y="0"/>
          <a:ext cx="0" cy="0"/>
          <a:chOff x="0" y="0"/>
          <a:chExt cx="0" cy="0"/>
        </a:xfrm>
      </p:grpSpPr>
      <p:sp>
        <p:nvSpPr>
          <p:cNvPr id="7" name="Rechteck 6"/>
          <p:cNvSpPr/>
          <p:nvPr userDrawn="1"/>
        </p:nvSpPr>
        <p:spPr>
          <a:xfrm>
            <a:off x="212400" y="1986682"/>
            <a:ext cx="8934400" cy="295041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212400" y="986040"/>
            <a:ext cx="8934400" cy="97610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FAU-Siegel"/>
          <p:cNvPicPr>
            <a:picLocks noChangeAspect="1"/>
          </p:cNvPicPr>
          <p:nvPr userDrawn="1"/>
        </p:nvPicPr>
        <p:blipFill>
          <a:blip r:embed="rId2" cstate="print"/>
          <a:stretch>
            <a:fillRect/>
          </a:stretch>
        </p:blipFill>
        <p:spPr>
          <a:xfrm>
            <a:off x="6794156" y="2543265"/>
            <a:ext cx="2350844" cy="2390774"/>
          </a:xfrm>
          <a:prstGeom prst="rect">
            <a:avLst/>
          </a:prstGeom>
        </p:spPr>
      </p:pic>
      <p:sp>
        <p:nvSpPr>
          <p:cNvPr id="2" name="Titel 1"/>
          <p:cNvSpPr>
            <a:spLocks noGrp="1"/>
          </p:cNvSpPr>
          <p:nvPr>
            <p:ph type="ctrTitle"/>
          </p:nvPr>
        </p:nvSpPr>
        <p:spPr>
          <a:xfrm>
            <a:off x="396000" y="1047751"/>
            <a:ext cx="8568000" cy="435751"/>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1489898"/>
            <a:ext cx="8568000" cy="46039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master mit Siegel">
    <p:spTree>
      <p:nvGrpSpPr>
        <p:cNvPr id="1" name=""/>
        <p:cNvGrpSpPr/>
        <p:nvPr/>
      </p:nvGrpSpPr>
      <p:grpSpPr>
        <a:xfrm>
          <a:off x="0" y="0"/>
          <a:ext cx="0" cy="0"/>
          <a:chOff x="0" y="0"/>
          <a:chExt cx="0" cy="0"/>
        </a:xfrm>
      </p:grpSpPr>
      <p:sp>
        <p:nvSpPr>
          <p:cNvPr id="8" name="Rechteck 7"/>
          <p:cNvSpPr/>
          <p:nvPr userDrawn="1"/>
        </p:nvSpPr>
        <p:spPr>
          <a:xfrm>
            <a:off x="307181" y="993600"/>
            <a:ext cx="8836819" cy="96598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96000" y="1047752"/>
            <a:ext cx="8568000" cy="435751"/>
          </a:xfrm>
          <a:prstGeom prst="rect">
            <a:avLst/>
          </a:prstGeom>
        </p:spPr>
        <p:txBody>
          <a:bodyPr lIns="0" tIns="0" rIns="0" bIns="0">
            <a:normAutofit/>
          </a:bodyPr>
          <a:lstStyle>
            <a:lvl1pPr>
              <a:defRPr sz="2100"/>
            </a:lvl1pPr>
          </a:lstStyle>
          <a:p>
            <a:r>
              <a:rPr lang="de-DE" dirty="0"/>
              <a:t>Titelmasterformat durch Klicken bearbeiten</a:t>
            </a:r>
          </a:p>
        </p:txBody>
      </p:sp>
      <p:sp>
        <p:nvSpPr>
          <p:cNvPr id="3" name="Untertitel 2"/>
          <p:cNvSpPr>
            <a:spLocks noGrp="1"/>
          </p:cNvSpPr>
          <p:nvPr>
            <p:ph type="subTitle" idx="1"/>
          </p:nvPr>
        </p:nvSpPr>
        <p:spPr>
          <a:xfrm>
            <a:off x="396000" y="1489898"/>
            <a:ext cx="8568000" cy="443934"/>
          </a:xfrm>
          <a:prstGeom prst="rect">
            <a:avLst/>
          </a:prstGeom>
        </p:spPr>
        <p:txBody>
          <a:bodyPr lIns="0" tIns="0" rIns="0" bIns="0">
            <a:normAutofit/>
          </a:bodyPr>
          <a:lstStyle>
            <a:lvl1pPr marL="0" indent="0" algn="l">
              <a:lnSpc>
                <a:spcPts val="2400"/>
              </a:lnSpc>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11" name="Rechteck 10"/>
          <p:cNvSpPr/>
          <p:nvPr userDrawn="1"/>
        </p:nvSpPr>
        <p:spPr>
          <a:xfrm>
            <a:off x="307182" y="1986601"/>
            <a:ext cx="8836819" cy="2922347"/>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4" name="Grafik 13" descr="FAU-Siegel"/>
          <p:cNvPicPr>
            <a:picLocks noChangeAspect="1"/>
          </p:cNvPicPr>
          <p:nvPr userDrawn="1"/>
        </p:nvPicPr>
        <p:blipFill>
          <a:blip r:embed="rId2" cstate="print"/>
          <a:stretch>
            <a:fillRect/>
          </a:stretch>
        </p:blipFill>
        <p:spPr>
          <a:xfrm>
            <a:off x="6792202" y="3115867"/>
            <a:ext cx="2350845" cy="1793081"/>
          </a:xfrm>
          <a:prstGeom prst="rect">
            <a:avLst/>
          </a:prstGeom>
        </p:spPr>
      </p:pic>
    </p:spTree>
    <p:extLst>
      <p:ext uri="{BB962C8B-B14F-4D97-AF65-F5344CB8AC3E}">
        <p14:creationId xmlns:p14="http://schemas.microsoft.com/office/powerpoint/2010/main" val="60502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master mit eigenem Logo">
    <p:spTree>
      <p:nvGrpSpPr>
        <p:cNvPr id="1" name=""/>
        <p:cNvGrpSpPr/>
        <p:nvPr/>
      </p:nvGrpSpPr>
      <p:grpSpPr>
        <a:xfrm>
          <a:off x="0" y="0"/>
          <a:ext cx="0" cy="0"/>
          <a:chOff x="0" y="0"/>
          <a:chExt cx="0" cy="0"/>
        </a:xfrm>
      </p:grpSpPr>
      <p:sp>
        <p:nvSpPr>
          <p:cNvPr id="8" name="Rechteck 7"/>
          <p:cNvSpPr/>
          <p:nvPr userDrawn="1"/>
        </p:nvSpPr>
        <p:spPr>
          <a:xfrm>
            <a:off x="307181" y="994971"/>
            <a:ext cx="8836819" cy="96598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96000" y="1047752"/>
            <a:ext cx="8568000" cy="435751"/>
          </a:xfrm>
          <a:prstGeom prst="rect">
            <a:avLst/>
          </a:prstGeom>
        </p:spPr>
        <p:txBody>
          <a:bodyPr lIns="0" tIns="0" rIns="0" bIns="0">
            <a:normAutofit/>
          </a:bodyPr>
          <a:lstStyle>
            <a:lvl1pPr>
              <a:defRPr sz="2100"/>
            </a:lvl1pPr>
          </a:lstStyle>
          <a:p>
            <a:r>
              <a:rPr lang="de-DE" dirty="0"/>
              <a:t>Titelmasterformat durch Klicken bearbeiten</a:t>
            </a:r>
          </a:p>
        </p:txBody>
      </p:sp>
      <p:sp>
        <p:nvSpPr>
          <p:cNvPr id="3" name="Untertitel 2"/>
          <p:cNvSpPr>
            <a:spLocks noGrp="1"/>
          </p:cNvSpPr>
          <p:nvPr>
            <p:ph type="subTitle" idx="1"/>
          </p:nvPr>
        </p:nvSpPr>
        <p:spPr>
          <a:xfrm>
            <a:off x="396000" y="1489898"/>
            <a:ext cx="8568000" cy="450113"/>
          </a:xfrm>
          <a:prstGeom prst="rect">
            <a:avLst/>
          </a:prstGeom>
        </p:spPr>
        <p:txBody>
          <a:bodyPr lIns="0" tIns="0" rIns="0" bIns="0">
            <a:normAutofit/>
          </a:bodyPr>
          <a:lstStyle>
            <a:lvl1pPr marL="0" indent="0" algn="l">
              <a:lnSpc>
                <a:spcPts val="2400"/>
              </a:lnSpc>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11" name="Rechteck 10"/>
          <p:cNvSpPr/>
          <p:nvPr userDrawn="1"/>
        </p:nvSpPr>
        <p:spPr>
          <a:xfrm>
            <a:off x="307182" y="1986601"/>
            <a:ext cx="8836819" cy="2922347"/>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7" name="Textplatzhalter 10"/>
          <p:cNvSpPr txBox="1">
            <a:spLocks/>
          </p:cNvSpPr>
          <p:nvPr userDrawn="1"/>
        </p:nvSpPr>
        <p:spPr>
          <a:xfrm>
            <a:off x="7270893" y="4262112"/>
            <a:ext cx="1426482" cy="354806"/>
          </a:xfrm>
          <a:prstGeom prst="rect">
            <a:avLst/>
          </a:prstGeom>
          <a:solidFill>
            <a:srgbClr val="008666"/>
          </a:solidFill>
        </p:spPr>
        <p:txBody>
          <a:bodyPr/>
          <a:lstStyle>
            <a:lvl1pPr>
              <a:defRPr sz="1200"/>
            </a:lvl1pPr>
            <a:lvl2pPr marL="0" algn="ctr">
              <a:spcBef>
                <a:spcPts val="0"/>
              </a:spcBef>
              <a:buNone/>
              <a:defRPr baseline="0"/>
            </a:lvl2pPr>
          </a:lstStyle>
          <a:p>
            <a:pPr marL="0" marR="0" lvl="1" indent="-214313" algn="ctr" defTabSz="685800" rtl="0" eaLnBrk="1" fontAlgn="auto" latinLnBrk="0" hangingPunct="1">
              <a:lnSpc>
                <a:spcPct val="100000"/>
              </a:lnSpc>
              <a:spcBef>
                <a:spcPts val="0"/>
              </a:spcBef>
              <a:spcAft>
                <a:spcPts val="0"/>
              </a:spcAft>
              <a:buClrTx/>
              <a:buSzTx/>
              <a:buFont typeface="Arial" pitchFamily="34" charset="0"/>
              <a:buNone/>
              <a:tabLst/>
              <a:defRPr/>
            </a:pPr>
            <a:r>
              <a:rPr kumimoji="0" lang="de-DE" sz="1500" b="0" i="0" u="none" strike="noStrike" kern="1200" cap="none" spc="0" normalizeH="0" baseline="0" noProof="0" dirty="0">
                <a:ln>
                  <a:noFill/>
                </a:ln>
                <a:solidFill>
                  <a:schemeClr val="bg1"/>
                </a:solidFill>
                <a:effectLst/>
                <a:uLnTx/>
                <a:uFillTx/>
                <a:latin typeface="+mn-lt"/>
                <a:ea typeface="+mn-ea"/>
                <a:cs typeface="+mn-cs"/>
              </a:rPr>
              <a:t>Logo</a:t>
            </a:r>
          </a:p>
        </p:txBody>
      </p:sp>
    </p:spTree>
    <p:extLst>
      <p:ext uri="{BB962C8B-B14F-4D97-AF65-F5344CB8AC3E}">
        <p14:creationId xmlns:p14="http://schemas.microsoft.com/office/powerpoint/2010/main" val="4740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master mit Bild(ern)">
    <p:spTree>
      <p:nvGrpSpPr>
        <p:cNvPr id="1" name=""/>
        <p:cNvGrpSpPr/>
        <p:nvPr/>
      </p:nvGrpSpPr>
      <p:grpSpPr>
        <a:xfrm>
          <a:off x="0" y="0"/>
          <a:ext cx="0" cy="0"/>
          <a:chOff x="0" y="0"/>
          <a:chExt cx="0" cy="0"/>
        </a:xfrm>
      </p:grpSpPr>
      <p:sp>
        <p:nvSpPr>
          <p:cNvPr id="6" name="Rechteck 5"/>
          <p:cNvSpPr/>
          <p:nvPr userDrawn="1"/>
        </p:nvSpPr>
        <p:spPr>
          <a:xfrm>
            <a:off x="307181" y="994971"/>
            <a:ext cx="8836819" cy="96598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81600" y="1047751"/>
            <a:ext cx="8568000" cy="396000"/>
          </a:xfrm>
          <a:prstGeom prst="rect">
            <a:avLst/>
          </a:prstGeom>
        </p:spPr>
        <p:txBody>
          <a:bodyPr lIns="0" tIns="0" rIns="0" bIns="0">
            <a:normAutofit/>
          </a:bodyPr>
          <a:lstStyle>
            <a:lvl1pPr>
              <a:defRPr sz="2100"/>
            </a:lvl1pPr>
          </a:lstStyle>
          <a:p>
            <a:r>
              <a:rPr lang="de-DE" dirty="0"/>
              <a:t>Titelmasterformat durch Klicken bearbeiten</a:t>
            </a:r>
          </a:p>
        </p:txBody>
      </p:sp>
      <p:sp>
        <p:nvSpPr>
          <p:cNvPr id="3" name="Untertitel 2"/>
          <p:cNvSpPr>
            <a:spLocks noGrp="1"/>
          </p:cNvSpPr>
          <p:nvPr>
            <p:ph type="subTitle" idx="1"/>
          </p:nvPr>
        </p:nvSpPr>
        <p:spPr>
          <a:xfrm>
            <a:off x="395999" y="1489898"/>
            <a:ext cx="8568000" cy="443934"/>
          </a:xfrm>
          <a:prstGeom prst="rect">
            <a:avLst/>
          </a:prstGeom>
        </p:spPr>
        <p:txBody>
          <a:bodyPr lIns="0" tIns="0" rIns="0" bIns="0">
            <a:normAutofit/>
          </a:bodyPr>
          <a:lstStyle>
            <a:lvl1pPr marL="0" indent="0" algn="l">
              <a:lnSpc>
                <a:spcPts val="2400"/>
              </a:lnSpc>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10" name="Bildplatzhalter 9"/>
          <p:cNvSpPr>
            <a:spLocks noGrp="1"/>
          </p:cNvSpPr>
          <p:nvPr>
            <p:ph type="pic" sz="quarter" idx="10"/>
          </p:nvPr>
        </p:nvSpPr>
        <p:spPr>
          <a:xfrm>
            <a:off x="314326" y="1991321"/>
            <a:ext cx="8829675" cy="2917627"/>
          </a:xfrm>
          <a:prstGeom prst="rect">
            <a:avLst/>
          </a:prstGeom>
        </p:spPr>
        <p:txBody>
          <a:bodyPr/>
          <a:lstStyle/>
          <a:p>
            <a:endParaRPr lang="de-DE" dirty="0"/>
          </a:p>
        </p:txBody>
      </p:sp>
    </p:spTree>
    <p:extLst>
      <p:ext uri="{BB962C8B-B14F-4D97-AF65-F5344CB8AC3E}">
        <p14:creationId xmlns:p14="http://schemas.microsoft.com/office/powerpoint/2010/main" val="3126344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master größerer Titelraum und Siegel">
    <p:spTree>
      <p:nvGrpSpPr>
        <p:cNvPr id="1" name=""/>
        <p:cNvGrpSpPr/>
        <p:nvPr/>
      </p:nvGrpSpPr>
      <p:grpSpPr>
        <a:xfrm>
          <a:off x="0" y="0"/>
          <a:ext cx="0" cy="0"/>
          <a:chOff x="0" y="0"/>
          <a:chExt cx="0" cy="0"/>
        </a:xfrm>
      </p:grpSpPr>
      <p:sp>
        <p:nvSpPr>
          <p:cNvPr id="9" name="Rechteck 8"/>
          <p:cNvSpPr/>
          <p:nvPr userDrawn="1"/>
        </p:nvSpPr>
        <p:spPr>
          <a:xfrm>
            <a:off x="304801" y="994971"/>
            <a:ext cx="8839199" cy="1957184"/>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Rechteck 9"/>
          <p:cNvSpPr/>
          <p:nvPr userDrawn="1"/>
        </p:nvSpPr>
        <p:spPr>
          <a:xfrm>
            <a:off x="305999" y="2986088"/>
            <a:ext cx="8838000" cy="192285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96000" y="1047752"/>
            <a:ext cx="8568000" cy="879902"/>
          </a:xfrm>
          <a:prstGeom prst="rect">
            <a:avLst/>
          </a:prstGeom>
        </p:spPr>
        <p:txBody>
          <a:bodyPr lIns="0" tIns="0" rIns="0" bIns="0">
            <a:normAutofit/>
          </a:bodyPr>
          <a:lstStyle>
            <a:lvl1pPr>
              <a:defRPr sz="2100"/>
            </a:lvl1pPr>
          </a:lstStyle>
          <a:p>
            <a:r>
              <a:rPr lang="de-DE" dirty="0"/>
              <a:t>Titelmasterformat durch Klicken bearbeiten</a:t>
            </a:r>
          </a:p>
        </p:txBody>
      </p:sp>
      <p:sp>
        <p:nvSpPr>
          <p:cNvPr id="3" name="Untertitel 2"/>
          <p:cNvSpPr>
            <a:spLocks noGrp="1"/>
          </p:cNvSpPr>
          <p:nvPr>
            <p:ph type="subTitle" idx="1"/>
          </p:nvPr>
        </p:nvSpPr>
        <p:spPr>
          <a:xfrm>
            <a:off x="396000" y="2002704"/>
            <a:ext cx="8568000" cy="845528"/>
          </a:xfrm>
          <a:prstGeom prst="rect">
            <a:avLst/>
          </a:prstGeom>
        </p:spPr>
        <p:txBody>
          <a:bodyPr lIns="0" tIns="0" rIns="0" bIns="0">
            <a:normAutofit/>
          </a:bodyPr>
          <a:lstStyle>
            <a:lvl1pPr marL="0" indent="0" algn="l">
              <a:lnSpc>
                <a:spcPts val="2400"/>
              </a:lnSpc>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pic>
        <p:nvPicPr>
          <p:cNvPr id="12" name="Grafik 11" descr="FAU-Siegel"/>
          <p:cNvPicPr>
            <a:picLocks noChangeAspect="1"/>
          </p:cNvPicPr>
          <p:nvPr userDrawn="1"/>
        </p:nvPicPr>
        <p:blipFill>
          <a:blip r:embed="rId2" cstate="print"/>
          <a:stretch>
            <a:fillRect/>
          </a:stretch>
        </p:blipFill>
        <p:spPr>
          <a:xfrm>
            <a:off x="7267735" y="3478427"/>
            <a:ext cx="1875504" cy="1430520"/>
          </a:xfrm>
          <a:prstGeom prst="rect">
            <a:avLst/>
          </a:prstGeom>
        </p:spPr>
      </p:pic>
    </p:spTree>
    <p:extLst>
      <p:ext uri="{BB962C8B-B14F-4D97-AF65-F5344CB8AC3E}">
        <p14:creationId xmlns:p14="http://schemas.microsoft.com/office/powerpoint/2010/main" val="3973916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master eigenes Logo">
    <p:spTree>
      <p:nvGrpSpPr>
        <p:cNvPr id="1" name=""/>
        <p:cNvGrpSpPr/>
        <p:nvPr/>
      </p:nvGrpSpPr>
      <p:grpSpPr>
        <a:xfrm>
          <a:off x="0" y="0"/>
          <a:ext cx="0" cy="0"/>
          <a:chOff x="0" y="0"/>
          <a:chExt cx="0" cy="0"/>
        </a:xfrm>
      </p:grpSpPr>
      <p:sp>
        <p:nvSpPr>
          <p:cNvPr id="9" name="Rechteck 8"/>
          <p:cNvSpPr/>
          <p:nvPr userDrawn="1"/>
        </p:nvSpPr>
        <p:spPr>
          <a:xfrm>
            <a:off x="304801" y="994971"/>
            <a:ext cx="8839199" cy="1957184"/>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Rechteck 9"/>
          <p:cNvSpPr/>
          <p:nvPr userDrawn="1"/>
        </p:nvSpPr>
        <p:spPr>
          <a:xfrm>
            <a:off x="309564" y="2986088"/>
            <a:ext cx="8834437" cy="192285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96000" y="1047752"/>
            <a:ext cx="8568000" cy="879902"/>
          </a:xfrm>
          <a:prstGeom prst="rect">
            <a:avLst/>
          </a:prstGeom>
        </p:spPr>
        <p:txBody>
          <a:bodyPr lIns="0" tIns="0" rIns="0" bIns="0">
            <a:normAutofit/>
          </a:bodyPr>
          <a:lstStyle>
            <a:lvl1pPr>
              <a:defRPr sz="2100"/>
            </a:lvl1pPr>
          </a:lstStyle>
          <a:p>
            <a:r>
              <a:rPr lang="de-DE" dirty="0"/>
              <a:t>Titelmasterformat durch Klicken bearbeiten</a:t>
            </a:r>
          </a:p>
        </p:txBody>
      </p:sp>
      <p:sp>
        <p:nvSpPr>
          <p:cNvPr id="3" name="Untertitel 2"/>
          <p:cNvSpPr>
            <a:spLocks noGrp="1"/>
          </p:cNvSpPr>
          <p:nvPr>
            <p:ph type="subTitle" idx="1"/>
          </p:nvPr>
        </p:nvSpPr>
        <p:spPr>
          <a:xfrm>
            <a:off x="396000" y="2002704"/>
            <a:ext cx="8568000" cy="845528"/>
          </a:xfrm>
          <a:prstGeom prst="rect">
            <a:avLst/>
          </a:prstGeom>
        </p:spPr>
        <p:txBody>
          <a:bodyPr lIns="0" tIns="0" rIns="0" bIns="0">
            <a:normAutofit/>
          </a:bodyPr>
          <a:lstStyle>
            <a:lvl1pPr marL="0" indent="0" algn="l">
              <a:lnSpc>
                <a:spcPts val="2400"/>
              </a:lnSpc>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8" name="Textplatzhalter 10"/>
          <p:cNvSpPr txBox="1">
            <a:spLocks/>
          </p:cNvSpPr>
          <p:nvPr userDrawn="1"/>
        </p:nvSpPr>
        <p:spPr>
          <a:xfrm>
            <a:off x="7423293" y="4376412"/>
            <a:ext cx="1426482" cy="354806"/>
          </a:xfrm>
          <a:prstGeom prst="rect">
            <a:avLst/>
          </a:prstGeom>
          <a:solidFill>
            <a:srgbClr val="008666"/>
          </a:solidFill>
        </p:spPr>
        <p:txBody>
          <a:bodyPr/>
          <a:lstStyle>
            <a:lvl1pPr>
              <a:defRPr sz="1200"/>
            </a:lvl1pPr>
            <a:lvl2pPr marL="0" algn="ctr">
              <a:spcBef>
                <a:spcPts val="0"/>
              </a:spcBef>
              <a:buNone/>
              <a:defRPr baseline="0"/>
            </a:lvl2pPr>
          </a:lstStyle>
          <a:p>
            <a:pPr marL="0" marR="0" lvl="1" indent="-214313" algn="ctr" defTabSz="685800" rtl="0" eaLnBrk="1" fontAlgn="auto" latinLnBrk="0" hangingPunct="1">
              <a:lnSpc>
                <a:spcPct val="100000"/>
              </a:lnSpc>
              <a:spcBef>
                <a:spcPts val="0"/>
              </a:spcBef>
              <a:spcAft>
                <a:spcPts val="0"/>
              </a:spcAft>
              <a:buClrTx/>
              <a:buSzTx/>
              <a:buFont typeface="Arial" pitchFamily="34" charset="0"/>
              <a:buNone/>
              <a:tabLst/>
              <a:defRPr/>
            </a:pPr>
            <a:r>
              <a:rPr kumimoji="0" lang="de-DE" sz="1500" b="0" i="0" u="none" strike="noStrike" kern="1200" cap="none" spc="0" normalizeH="0" baseline="0" noProof="0" dirty="0">
                <a:ln>
                  <a:noFill/>
                </a:ln>
                <a:solidFill>
                  <a:schemeClr val="bg1"/>
                </a:solidFill>
                <a:effectLst/>
                <a:uLnTx/>
                <a:uFillTx/>
                <a:latin typeface="+mn-lt"/>
                <a:ea typeface="+mn-ea"/>
                <a:cs typeface="+mn-cs"/>
              </a:rPr>
              <a:t>Logo</a:t>
            </a:r>
          </a:p>
        </p:txBody>
      </p:sp>
    </p:spTree>
    <p:extLst>
      <p:ext uri="{BB962C8B-B14F-4D97-AF65-F5344CB8AC3E}">
        <p14:creationId xmlns:p14="http://schemas.microsoft.com/office/powerpoint/2010/main" val="2976045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master größerer Titelraum und Bild(er)">
    <p:spTree>
      <p:nvGrpSpPr>
        <p:cNvPr id="1" name=""/>
        <p:cNvGrpSpPr/>
        <p:nvPr/>
      </p:nvGrpSpPr>
      <p:grpSpPr>
        <a:xfrm>
          <a:off x="0" y="0"/>
          <a:ext cx="0" cy="0"/>
          <a:chOff x="0" y="0"/>
          <a:chExt cx="0" cy="0"/>
        </a:xfrm>
      </p:grpSpPr>
      <p:sp>
        <p:nvSpPr>
          <p:cNvPr id="9" name="Rechteck 8"/>
          <p:cNvSpPr/>
          <p:nvPr userDrawn="1"/>
        </p:nvSpPr>
        <p:spPr>
          <a:xfrm>
            <a:off x="304801" y="994971"/>
            <a:ext cx="8839199" cy="1957184"/>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96000" y="1047752"/>
            <a:ext cx="8568000" cy="879902"/>
          </a:xfrm>
          <a:prstGeom prst="rect">
            <a:avLst/>
          </a:prstGeom>
        </p:spPr>
        <p:txBody>
          <a:bodyPr lIns="0" tIns="0" rIns="0" bIns="0">
            <a:normAutofit/>
          </a:bodyPr>
          <a:lstStyle>
            <a:lvl1pPr>
              <a:defRPr sz="2100"/>
            </a:lvl1pPr>
          </a:lstStyle>
          <a:p>
            <a:r>
              <a:rPr lang="de-DE" dirty="0"/>
              <a:t>Titelmasterformat durch Klicken bearbeiten</a:t>
            </a:r>
          </a:p>
        </p:txBody>
      </p:sp>
      <p:sp>
        <p:nvSpPr>
          <p:cNvPr id="3" name="Untertitel 2"/>
          <p:cNvSpPr>
            <a:spLocks noGrp="1"/>
          </p:cNvSpPr>
          <p:nvPr>
            <p:ph type="subTitle" idx="1"/>
          </p:nvPr>
        </p:nvSpPr>
        <p:spPr>
          <a:xfrm>
            <a:off x="396000" y="2002704"/>
            <a:ext cx="8568000" cy="845528"/>
          </a:xfrm>
          <a:prstGeom prst="rect">
            <a:avLst/>
          </a:prstGeom>
        </p:spPr>
        <p:txBody>
          <a:bodyPr lIns="0" tIns="0" rIns="0" bIns="0">
            <a:normAutofit/>
          </a:bodyPr>
          <a:lstStyle>
            <a:lvl1pPr marL="0" indent="0" algn="l">
              <a:lnSpc>
                <a:spcPts val="2400"/>
              </a:lnSpc>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11" name="Bildplatzhalter 10"/>
          <p:cNvSpPr>
            <a:spLocks noGrp="1"/>
          </p:cNvSpPr>
          <p:nvPr>
            <p:ph type="pic" sz="quarter" idx="10"/>
          </p:nvPr>
        </p:nvSpPr>
        <p:spPr>
          <a:xfrm>
            <a:off x="306000" y="2983706"/>
            <a:ext cx="8838000" cy="1925241"/>
          </a:xfrm>
          <a:prstGeom prst="rect">
            <a:avLst/>
          </a:prstGeom>
        </p:spPr>
        <p:txBody>
          <a:bodyPr/>
          <a:lstStyle/>
          <a:p>
            <a:endParaRPr lang="de-DE"/>
          </a:p>
        </p:txBody>
      </p:sp>
    </p:spTree>
    <p:extLst>
      <p:ext uri="{BB962C8B-B14F-4D97-AF65-F5344CB8AC3E}">
        <p14:creationId xmlns:p14="http://schemas.microsoft.com/office/powerpoint/2010/main" val="321604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master großer Titelraum">
    <p:spTree>
      <p:nvGrpSpPr>
        <p:cNvPr id="1" name=""/>
        <p:cNvGrpSpPr/>
        <p:nvPr/>
      </p:nvGrpSpPr>
      <p:grpSpPr>
        <a:xfrm>
          <a:off x="0" y="0"/>
          <a:ext cx="0" cy="0"/>
          <a:chOff x="0" y="0"/>
          <a:chExt cx="0" cy="0"/>
        </a:xfrm>
      </p:grpSpPr>
      <p:sp>
        <p:nvSpPr>
          <p:cNvPr id="9" name="Rechteck 8"/>
          <p:cNvSpPr/>
          <p:nvPr userDrawn="1"/>
        </p:nvSpPr>
        <p:spPr>
          <a:xfrm>
            <a:off x="304801" y="994971"/>
            <a:ext cx="8839199" cy="3913976"/>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96000" y="1047752"/>
            <a:ext cx="8568000" cy="1751054"/>
          </a:xfrm>
          <a:prstGeom prst="rect">
            <a:avLst/>
          </a:prstGeom>
        </p:spPr>
        <p:txBody>
          <a:bodyPr lIns="0" tIns="0" rIns="0" bIns="0">
            <a:normAutofit/>
          </a:bodyPr>
          <a:lstStyle>
            <a:lvl1pPr>
              <a:defRPr sz="2100"/>
            </a:lvl1pPr>
          </a:lstStyle>
          <a:p>
            <a:r>
              <a:rPr lang="de-DE" dirty="0"/>
              <a:t>Titelmasterformat durch Klicken bearbeiten</a:t>
            </a:r>
          </a:p>
        </p:txBody>
      </p:sp>
      <p:sp>
        <p:nvSpPr>
          <p:cNvPr id="3" name="Untertitel 2"/>
          <p:cNvSpPr>
            <a:spLocks noGrp="1"/>
          </p:cNvSpPr>
          <p:nvPr>
            <p:ph type="subTitle" idx="1"/>
          </p:nvPr>
        </p:nvSpPr>
        <p:spPr>
          <a:xfrm>
            <a:off x="396000" y="2861498"/>
            <a:ext cx="8568000" cy="1945281"/>
          </a:xfrm>
          <a:prstGeom prst="rect">
            <a:avLst/>
          </a:prstGeom>
        </p:spPr>
        <p:txBody>
          <a:bodyPr lIns="0" tIns="0" rIns="0" bIns="0">
            <a:normAutofit/>
          </a:bodyPr>
          <a:lstStyle>
            <a:lvl1pPr marL="0" indent="0" algn="l">
              <a:lnSpc>
                <a:spcPts val="2400"/>
              </a:lnSpc>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2965439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560174" y="636373"/>
            <a:ext cx="8340387" cy="4178413"/>
          </a:xfrm>
          <a:prstGeom prst="rect">
            <a:avLst/>
          </a:prstGeom>
        </p:spPr>
        <p:txBody>
          <a:bodyPr lIns="0" tIns="0" rIns="0" bIns="0">
            <a:noAutofit/>
          </a:bodyPr>
          <a:lstStyle>
            <a:lvl1pPr marL="405000" indent="-405000">
              <a:defRPr/>
            </a:lvl1pPr>
            <a:lvl2pPr marL="810000" indent="-405000">
              <a:buFontTx/>
              <a:buNone/>
              <a:defRPr/>
            </a:lvl2pPr>
            <a:lvl3pPr marL="1215000" indent="-405000">
              <a:buFontTx/>
              <a:buNone/>
              <a:defRPr/>
            </a:lvl3pPr>
            <a:lvl4pPr>
              <a:buFontTx/>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3" name="Datumsplatzhalter 12"/>
          <p:cNvSpPr>
            <a:spLocks noGrp="1"/>
          </p:cNvSpPr>
          <p:nvPr>
            <p:ph type="dt" sz="half" idx="14"/>
          </p:nvPr>
        </p:nvSpPr>
        <p:spPr/>
        <p:txBody>
          <a:bodyPr/>
          <a:lstStyle/>
          <a:p>
            <a:fld id="{44643B27-0F35-4AC5-A9AD-B13FDAF53AE8}" type="datetime1">
              <a:rPr lang="de-DE" smtClean="0"/>
              <a:pPr/>
              <a:t>15.06.2021</a:t>
            </a:fld>
            <a:endParaRPr lang="de-DE" dirty="0"/>
          </a:p>
        </p:txBody>
      </p:sp>
      <p:sp>
        <p:nvSpPr>
          <p:cNvPr id="14" name="Foliennummernplatzhalter 13"/>
          <p:cNvSpPr>
            <a:spLocks noGrp="1"/>
          </p:cNvSpPr>
          <p:nvPr>
            <p:ph type="sldNum" sz="quarter" idx="15"/>
          </p:nvPr>
        </p:nvSpPr>
        <p:spPr/>
        <p:txBody>
          <a:bodyPr/>
          <a:lstStyle/>
          <a:p>
            <a:fld id="{0759437E-DD65-47AE-A718-65B9481C0A9E}" type="slidenum">
              <a:rPr lang="de-DE" smtClean="0"/>
              <a:pPr/>
              <a:t>‹Nr.›</a:t>
            </a:fld>
            <a:endParaRPr lang="de-DE" dirty="0"/>
          </a:p>
        </p:txBody>
      </p:sp>
      <p:sp>
        <p:nvSpPr>
          <p:cNvPr id="15" name="Fußzeilenplatzhalter 1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1338616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seite mit eigenem Logo">
    <p:spTree>
      <p:nvGrpSpPr>
        <p:cNvPr id="1" name=""/>
        <p:cNvGrpSpPr/>
        <p:nvPr/>
      </p:nvGrpSpPr>
      <p:grpSpPr>
        <a:xfrm>
          <a:off x="0" y="0"/>
          <a:ext cx="0" cy="0"/>
          <a:chOff x="0" y="0"/>
          <a:chExt cx="0" cy="0"/>
        </a:xfrm>
      </p:grpSpPr>
      <p:sp>
        <p:nvSpPr>
          <p:cNvPr id="11" name="Textplatzhalter 10"/>
          <p:cNvSpPr txBox="1">
            <a:spLocks/>
          </p:cNvSpPr>
          <p:nvPr userDrawn="1"/>
        </p:nvSpPr>
        <p:spPr>
          <a:xfrm>
            <a:off x="7270893" y="4262112"/>
            <a:ext cx="1426482" cy="354806"/>
          </a:xfrm>
          <a:prstGeom prst="rect">
            <a:avLst/>
          </a:prstGeom>
          <a:solidFill>
            <a:srgbClr val="008666"/>
          </a:solidFill>
        </p:spPr>
        <p:txBody>
          <a:bodyPr/>
          <a:lstStyle>
            <a:lvl1pPr>
              <a:defRPr sz="1200"/>
            </a:lvl1pPr>
            <a:lvl2pPr marL="0" algn="ctr">
              <a:spcBef>
                <a:spcPts val="0"/>
              </a:spcBef>
              <a:buNone/>
              <a:defRPr baseline="0"/>
            </a:lvl2pPr>
          </a:lstStyle>
          <a:p>
            <a:pPr marL="0" marR="0" lvl="1" indent="-214313" algn="ctr" defTabSz="685800" rtl="0" eaLnBrk="1" fontAlgn="auto" latinLnBrk="0" hangingPunct="1">
              <a:lnSpc>
                <a:spcPct val="100000"/>
              </a:lnSpc>
              <a:spcBef>
                <a:spcPts val="0"/>
              </a:spcBef>
              <a:spcAft>
                <a:spcPts val="0"/>
              </a:spcAft>
              <a:buClrTx/>
              <a:buSzTx/>
              <a:buFont typeface="Arial" pitchFamily="34" charset="0"/>
              <a:buNone/>
              <a:tabLst/>
              <a:defRPr/>
            </a:pPr>
            <a:r>
              <a:rPr kumimoji="0" lang="de-DE" sz="1500" b="0" i="0" u="none" strike="noStrike" kern="1200" cap="none" spc="0" normalizeH="0" baseline="0" noProof="0" dirty="0">
                <a:ln>
                  <a:noFill/>
                </a:ln>
                <a:solidFill>
                  <a:schemeClr val="bg1"/>
                </a:solidFill>
                <a:effectLst/>
                <a:uLnTx/>
                <a:uFillTx/>
                <a:latin typeface="+mn-lt"/>
                <a:ea typeface="+mn-ea"/>
                <a:cs typeface="+mn-cs"/>
              </a:rPr>
              <a:t>Logo</a:t>
            </a:r>
          </a:p>
        </p:txBody>
      </p:sp>
      <p:sp>
        <p:nvSpPr>
          <p:cNvPr id="7" name="Inhaltsplatzhalter 6"/>
          <p:cNvSpPr>
            <a:spLocks noGrp="1"/>
          </p:cNvSpPr>
          <p:nvPr>
            <p:ph sz="quarter" idx="13"/>
          </p:nvPr>
        </p:nvSpPr>
        <p:spPr>
          <a:xfrm>
            <a:off x="561599" y="637200"/>
            <a:ext cx="8341200" cy="4179600"/>
          </a:xfrm>
          <a:prstGeom prst="rect">
            <a:avLst/>
          </a:prstGeom>
        </p:spPr>
        <p:txBody>
          <a:bodyPr lIns="0" tIns="0" rIns="0" bIns="0">
            <a:noAutofit/>
          </a:bodyPr>
          <a:lstStyle>
            <a:lvl1pPr marL="405000" indent="-405000">
              <a:defRPr/>
            </a:lvl1pPr>
            <a:lvl2pPr marL="810000" indent="-405000">
              <a:buFontTx/>
              <a:buNone/>
              <a:defRPr/>
            </a:lvl2pPr>
            <a:lvl3pPr marL="1215000" indent="-405000">
              <a:buFontTx/>
              <a:buNone/>
              <a:defRPr/>
            </a:lvl3pPr>
            <a:lvl4pPr>
              <a:buFontTx/>
              <a:buNone/>
              <a:defRPr/>
            </a:lvl4pPr>
            <a:lvl5pPr>
              <a:buNone/>
              <a:defRPr/>
            </a:lvl5pPr>
          </a:lstStyle>
          <a:p>
            <a:pPr lvl="0"/>
            <a:r>
              <a:rPr lang="de-DE" dirty="0"/>
              <a:t>Textmasterformate durch Klicken bearbeiten</a:t>
            </a:r>
          </a:p>
          <a:p>
            <a:pPr lvl="1"/>
            <a:r>
              <a:rPr lang="de-DE" dirty="0"/>
              <a:t>Zweite Ebene</a:t>
            </a:r>
          </a:p>
          <a:p>
            <a:pPr lvl="2"/>
            <a:r>
              <a:rPr lang="de-DE" dirty="0"/>
              <a:t>Dritte Ebene</a:t>
            </a:r>
          </a:p>
          <a:p>
            <a:pPr lvl="4"/>
            <a:endParaRPr lang="de-DE" dirty="0"/>
          </a:p>
        </p:txBody>
      </p:sp>
      <p:sp>
        <p:nvSpPr>
          <p:cNvPr id="14" name="Datumsplatzhalter 13"/>
          <p:cNvSpPr>
            <a:spLocks noGrp="1"/>
          </p:cNvSpPr>
          <p:nvPr>
            <p:ph type="dt" sz="half" idx="14"/>
          </p:nvPr>
        </p:nvSpPr>
        <p:spPr/>
        <p:txBody>
          <a:bodyPr/>
          <a:lstStyle/>
          <a:p>
            <a:fld id="{A857CF44-A383-4FFE-9366-088A25F3F2DE}" type="datetime1">
              <a:rPr lang="de-DE" smtClean="0"/>
              <a:pPr/>
              <a:t>15.06.2021</a:t>
            </a:fld>
            <a:endParaRPr lang="de-DE" dirty="0"/>
          </a:p>
        </p:txBody>
      </p:sp>
      <p:sp>
        <p:nvSpPr>
          <p:cNvPr id="15" name="Foliennummernplatzhalter 14"/>
          <p:cNvSpPr>
            <a:spLocks noGrp="1"/>
          </p:cNvSpPr>
          <p:nvPr>
            <p:ph type="sldNum" sz="quarter" idx="15"/>
          </p:nvPr>
        </p:nvSpPr>
        <p:spPr/>
        <p:txBody>
          <a:bodyPr/>
          <a:lstStyle/>
          <a:p>
            <a:fld id="{0759437E-DD65-47AE-A718-65B9481C0A9E}" type="slidenum">
              <a:rPr lang="de-DE" smtClean="0"/>
              <a:pPr/>
              <a:t>‹Nr.›</a:t>
            </a:fld>
            <a:endParaRPr lang="de-DE" dirty="0"/>
          </a:p>
        </p:txBody>
      </p:sp>
      <p:sp>
        <p:nvSpPr>
          <p:cNvPr id="16" name="Fußzeilenplatzhalter 15"/>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30305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master eigenes Logo">
    <p:spTree>
      <p:nvGrpSpPr>
        <p:cNvPr id="1" name=""/>
        <p:cNvGrpSpPr/>
        <p:nvPr/>
      </p:nvGrpSpPr>
      <p:grpSpPr>
        <a:xfrm>
          <a:off x="0" y="0"/>
          <a:ext cx="0" cy="0"/>
          <a:chOff x="0" y="0"/>
          <a:chExt cx="0" cy="0"/>
        </a:xfrm>
      </p:grpSpPr>
      <p:sp>
        <p:nvSpPr>
          <p:cNvPr id="7" name="Rechteck 6"/>
          <p:cNvSpPr/>
          <p:nvPr userDrawn="1"/>
        </p:nvSpPr>
        <p:spPr>
          <a:xfrm>
            <a:off x="212400" y="1986682"/>
            <a:ext cx="8934400" cy="295041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212400" y="986040"/>
            <a:ext cx="8934400" cy="97610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047751"/>
            <a:ext cx="8568000" cy="435751"/>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1489898"/>
            <a:ext cx="8568000" cy="46039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6" name="Textplatzhalter 10"/>
          <p:cNvSpPr txBox="1">
            <a:spLocks/>
          </p:cNvSpPr>
          <p:nvPr userDrawn="1"/>
        </p:nvSpPr>
        <p:spPr>
          <a:xfrm>
            <a:off x="7295606" y="4232956"/>
            <a:ext cx="1426482" cy="473075"/>
          </a:xfrm>
          <a:prstGeom prst="rect">
            <a:avLst/>
          </a:prstGeom>
          <a:solidFill>
            <a:srgbClr val="007A5D"/>
          </a:solidFill>
        </p:spPr>
        <p:txBody>
          <a:bodyPr/>
          <a:lstStyle>
            <a:lvl1pPr>
              <a:defRPr sz="1200"/>
            </a:lvl1pPr>
            <a:lvl2pPr marL="0" algn="ctr">
              <a:spcBef>
                <a:spcPts val="0"/>
              </a:spcBef>
              <a:buNone/>
              <a:defRPr baseline="0"/>
            </a:lvl2pPr>
          </a:lstStyle>
          <a:p>
            <a:pPr marL="0" marR="0" lvl="1" indent="-2857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chemeClr val="bg1"/>
                </a:solidFill>
                <a:effectLst/>
                <a:uLnTx/>
                <a:uFillTx/>
                <a:latin typeface="+mn-lt"/>
                <a:ea typeface="+mn-ea"/>
                <a:cs typeface="+mn-cs"/>
              </a:rPr>
              <a:t>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master mit Bild(ern)">
    <p:spTree>
      <p:nvGrpSpPr>
        <p:cNvPr id="1" name=""/>
        <p:cNvGrpSpPr/>
        <p:nvPr/>
      </p:nvGrpSpPr>
      <p:grpSpPr>
        <a:xfrm>
          <a:off x="0" y="0"/>
          <a:ext cx="0" cy="0"/>
          <a:chOff x="0" y="0"/>
          <a:chExt cx="0" cy="0"/>
        </a:xfrm>
      </p:grpSpPr>
      <p:sp>
        <p:nvSpPr>
          <p:cNvPr id="11" name="Bildplatzhalter 10"/>
          <p:cNvSpPr>
            <a:spLocks noGrp="1"/>
          </p:cNvSpPr>
          <p:nvPr>
            <p:ph type="pic" sz="quarter" idx="10"/>
          </p:nvPr>
        </p:nvSpPr>
        <p:spPr>
          <a:xfrm>
            <a:off x="208800" y="1983581"/>
            <a:ext cx="8935200" cy="2952000"/>
          </a:xfrm>
          <a:prstGeom prst="rect">
            <a:avLst/>
          </a:prstGeom>
        </p:spPr>
        <p:txBody>
          <a:bodyPr/>
          <a:lstStyle/>
          <a:p>
            <a:endParaRPr lang="de-DE" dirty="0"/>
          </a:p>
        </p:txBody>
      </p:sp>
      <p:sp>
        <p:nvSpPr>
          <p:cNvPr id="8" name="Rechteck 7"/>
          <p:cNvSpPr/>
          <p:nvPr userDrawn="1"/>
        </p:nvSpPr>
        <p:spPr>
          <a:xfrm>
            <a:off x="212400" y="986040"/>
            <a:ext cx="8934400" cy="976109"/>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81600" y="1047751"/>
            <a:ext cx="8568000" cy="396000"/>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5999" y="1489898"/>
            <a:ext cx="8568000" cy="46039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master mit größerem Raum für Titel + Siegel">
    <p:spTree>
      <p:nvGrpSpPr>
        <p:cNvPr id="1" name=""/>
        <p:cNvGrpSpPr/>
        <p:nvPr/>
      </p:nvGrpSpPr>
      <p:grpSpPr>
        <a:xfrm>
          <a:off x="0" y="0"/>
          <a:ext cx="0" cy="0"/>
          <a:chOff x="0" y="0"/>
          <a:chExt cx="0" cy="0"/>
        </a:xfrm>
      </p:grpSpPr>
      <p:sp>
        <p:nvSpPr>
          <p:cNvPr id="4" name="Rechteck 3"/>
          <p:cNvSpPr/>
          <p:nvPr userDrawn="1"/>
        </p:nvSpPr>
        <p:spPr>
          <a:xfrm>
            <a:off x="212400" y="2986088"/>
            <a:ext cx="8932069" cy="1951013"/>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userDrawn="1"/>
        </p:nvSpPr>
        <p:spPr>
          <a:xfrm>
            <a:off x="212400" y="986040"/>
            <a:ext cx="8935200" cy="1971473"/>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FAU-Siegel"/>
          <p:cNvPicPr>
            <a:picLocks noChangeAspect="1"/>
          </p:cNvPicPr>
          <p:nvPr userDrawn="1"/>
        </p:nvPicPr>
        <p:blipFill>
          <a:blip r:embed="rId2" cstate="print"/>
          <a:stretch>
            <a:fillRect/>
          </a:stretch>
        </p:blipFill>
        <p:spPr>
          <a:xfrm>
            <a:off x="7855264" y="3609975"/>
            <a:ext cx="1294926" cy="1316921"/>
          </a:xfrm>
          <a:prstGeom prst="rect">
            <a:avLst/>
          </a:prstGeom>
        </p:spPr>
      </p:pic>
      <p:sp>
        <p:nvSpPr>
          <p:cNvPr id="2" name="Titel 1"/>
          <p:cNvSpPr>
            <a:spLocks noGrp="1"/>
          </p:cNvSpPr>
          <p:nvPr>
            <p:ph type="ctrTitle"/>
          </p:nvPr>
        </p:nvSpPr>
        <p:spPr>
          <a:xfrm>
            <a:off x="381599" y="1047750"/>
            <a:ext cx="8576963" cy="934516"/>
          </a:xfrm>
          <a:prstGeom prst="rect">
            <a:avLst/>
          </a:prstGeom>
        </p:spPr>
        <p:txBody>
          <a:bodyPr lIns="0" tIns="0" rIns="0" bIns="0"/>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79832" y="2014237"/>
            <a:ext cx="8591519" cy="856851"/>
          </a:xfrm>
          <a:prstGeom prst="rect">
            <a:avLst/>
          </a:prstGeom>
        </p:spPr>
        <p:txBody>
          <a:bodyPr lIns="0" tIns="0" rIns="0" bIns="0">
            <a:normAutofit/>
          </a:bodyPr>
          <a:lstStyle>
            <a:lvl1pPr marL="0" indent="0" algn="l">
              <a:lnSpc>
                <a:spcPts val="32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maste rmit größerem Raum für Titel + Logo">
    <p:spTree>
      <p:nvGrpSpPr>
        <p:cNvPr id="1" name=""/>
        <p:cNvGrpSpPr/>
        <p:nvPr/>
      </p:nvGrpSpPr>
      <p:grpSpPr>
        <a:xfrm>
          <a:off x="0" y="0"/>
          <a:ext cx="0" cy="0"/>
          <a:chOff x="0" y="0"/>
          <a:chExt cx="0" cy="0"/>
        </a:xfrm>
      </p:grpSpPr>
      <p:sp>
        <p:nvSpPr>
          <p:cNvPr id="4" name="Rechteck 3"/>
          <p:cNvSpPr/>
          <p:nvPr userDrawn="1"/>
        </p:nvSpPr>
        <p:spPr>
          <a:xfrm>
            <a:off x="212400" y="2986088"/>
            <a:ext cx="8932069" cy="1951013"/>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userDrawn="1"/>
        </p:nvSpPr>
        <p:spPr>
          <a:xfrm>
            <a:off x="212400" y="986040"/>
            <a:ext cx="8935200" cy="1971473"/>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81599" y="1047750"/>
            <a:ext cx="8576963" cy="934516"/>
          </a:xfrm>
          <a:prstGeom prst="rect">
            <a:avLst/>
          </a:prstGeom>
        </p:spPr>
        <p:txBody>
          <a:bodyPr lIns="0" tIns="0" rIns="0" bIns="0"/>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79832" y="2014237"/>
            <a:ext cx="8591519" cy="856851"/>
          </a:xfrm>
          <a:prstGeom prst="rect">
            <a:avLst/>
          </a:prstGeom>
        </p:spPr>
        <p:txBody>
          <a:bodyPr lIns="0" tIns="0" rIns="0" bIns="0">
            <a:normAutofit/>
          </a:bodyPr>
          <a:lstStyle>
            <a:lvl1pPr marL="0" indent="0" algn="l">
              <a:lnSpc>
                <a:spcPts val="32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Textplatzhalter 10"/>
          <p:cNvSpPr txBox="1">
            <a:spLocks/>
          </p:cNvSpPr>
          <p:nvPr userDrawn="1"/>
        </p:nvSpPr>
        <p:spPr>
          <a:xfrm>
            <a:off x="7287139" y="4224489"/>
            <a:ext cx="1426482" cy="473075"/>
          </a:xfrm>
          <a:prstGeom prst="rect">
            <a:avLst/>
          </a:prstGeom>
          <a:solidFill>
            <a:srgbClr val="007A5D"/>
          </a:solidFill>
        </p:spPr>
        <p:txBody>
          <a:bodyPr/>
          <a:lstStyle>
            <a:lvl1pPr>
              <a:defRPr sz="1200"/>
            </a:lvl1pPr>
            <a:lvl2pPr marL="0" algn="ctr">
              <a:spcBef>
                <a:spcPts val="0"/>
              </a:spcBef>
              <a:buNone/>
              <a:defRPr baseline="0"/>
            </a:lvl2pPr>
          </a:lstStyle>
          <a:p>
            <a:pPr marL="0" marR="0" lvl="1" indent="-2857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chemeClr val="bg1"/>
                </a:solidFill>
                <a:effectLst/>
                <a:uLnTx/>
                <a:uFillTx/>
                <a:latin typeface="+mn-lt"/>
                <a:ea typeface="+mn-ea"/>
                <a:cs typeface="+mn-cs"/>
              </a:rPr>
              <a:t>Logo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master mit größerem Raum für Titel und Bild(ern) ">
    <p:spTree>
      <p:nvGrpSpPr>
        <p:cNvPr id="1" name=""/>
        <p:cNvGrpSpPr/>
        <p:nvPr/>
      </p:nvGrpSpPr>
      <p:grpSpPr>
        <a:xfrm>
          <a:off x="0" y="0"/>
          <a:ext cx="0" cy="0"/>
          <a:chOff x="0" y="0"/>
          <a:chExt cx="0" cy="0"/>
        </a:xfrm>
      </p:grpSpPr>
      <p:sp>
        <p:nvSpPr>
          <p:cNvPr id="5" name="Rechteck 4"/>
          <p:cNvSpPr/>
          <p:nvPr userDrawn="1"/>
        </p:nvSpPr>
        <p:spPr>
          <a:xfrm>
            <a:off x="212400" y="986040"/>
            <a:ext cx="8935200" cy="1971473"/>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047750"/>
            <a:ext cx="8568000" cy="934516"/>
          </a:xfrm>
          <a:prstGeom prst="rect">
            <a:avLst/>
          </a:prstGeom>
        </p:spPr>
        <p:txBody>
          <a:bodyPr lIns="0" tIns="0" rIns="0" bIns="0"/>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2014237"/>
            <a:ext cx="8568000" cy="856851"/>
          </a:xfrm>
          <a:prstGeom prst="rect">
            <a:avLst/>
          </a:prstGeom>
        </p:spPr>
        <p:txBody>
          <a:bodyPr lIns="0" tIns="0" rIns="0" bIns="0">
            <a:normAutofit/>
          </a:bodyPr>
          <a:lstStyle>
            <a:lvl1pPr marL="0" indent="0" algn="l">
              <a:lnSpc>
                <a:spcPts val="32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8" name="Bildplatzhalter 7"/>
          <p:cNvSpPr>
            <a:spLocks noGrp="1"/>
          </p:cNvSpPr>
          <p:nvPr>
            <p:ph type="pic" sz="quarter" idx="10"/>
          </p:nvPr>
        </p:nvSpPr>
        <p:spPr>
          <a:xfrm>
            <a:off x="212400" y="2988000"/>
            <a:ext cx="8931600" cy="1951200"/>
          </a:xfrm>
          <a:prstGeom prst="rect">
            <a:avLst/>
          </a:prstGeom>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FAU TeTitelmaster mit sehr großem Raum für Titel und Siegel">
    <p:spTree>
      <p:nvGrpSpPr>
        <p:cNvPr id="1" name=""/>
        <p:cNvGrpSpPr/>
        <p:nvPr/>
      </p:nvGrpSpPr>
      <p:grpSpPr>
        <a:xfrm>
          <a:off x="0" y="0"/>
          <a:ext cx="0" cy="0"/>
          <a:chOff x="0" y="0"/>
          <a:chExt cx="0" cy="0"/>
        </a:xfrm>
      </p:grpSpPr>
      <p:sp>
        <p:nvSpPr>
          <p:cNvPr id="8" name="Rechteck 7"/>
          <p:cNvSpPr/>
          <p:nvPr userDrawn="1"/>
        </p:nvSpPr>
        <p:spPr>
          <a:xfrm>
            <a:off x="212400" y="986039"/>
            <a:ext cx="8934400" cy="3952673"/>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descr="FAU-Siegel"/>
          <p:cNvPicPr>
            <a:picLocks noChangeAspect="1"/>
          </p:cNvPicPr>
          <p:nvPr userDrawn="1"/>
        </p:nvPicPr>
        <p:blipFill>
          <a:blip r:embed="rId2" cstate="print"/>
          <a:stretch>
            <a:fillRect/>
          </a:stretch>
        </p:blipFill>
        <p:spPr>
          <a:xfrm>
            <a:off x="7855264" y="3609975"/>
            <a:ext cx="1294926" cy="1316921"/>
          </a:xfrm>
          <a:prstGeom prst="rect">
            <a:avLst/>
          </a:prstGeom>
        </p:spPr>
      </p:pic>
      <p:sp>
        <p:nvSpPr>
          <p:cNvPr id="3" name="Untertitel 2"/>
          <p:cNvSpPr>
            <a:spLocks noGrp="1"/>
          </p:cNvSpPr>
          <p:nvPr>
            <p:ph type="subTitle" idx="1"/>
          </p:nvPr>
        </p:nvSpPr>
        <p:spPr>
          <a:xfrm>
            <a:off x="381599" y="2864694"/>
            <a:ext cx="8589751" cy="1982265"/>
          </a:xfrm>
          <a:prstGeom prst="rect">
            <a:avLst/>
          </a:prstGeom>
        </p:spPr>
        <p:txBody>
          <a:bodyPr lIns="0" tIns="0" rIns="0" bIns="0">
            <a:no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2" name="Titel 1"/>
          <p:cNvSpPr>
            <a:spLocks noGrp="1"/>
          </p:cNvSpPr>
          <p:nvPr>
            <p:ph type="ctrTitle"/>
          </p:nvPr>
        </p:nvSpPr>
        <p:spPr>
          <a:xfrm>
            <a:off x="396000" y="1047751"/>
            <a:ext cx="8568000" cy="1727421"/>
          </a:xfrm>
          <a:prstGeom prst="rect">
            <a:avLst/>
          </a:prstGeom>
        </p:spPr>
        <p:txBody>
          <a:bodyPr lIns="0" tIns="0" rIns="0" bIns="0">
            <a:noAutofit/>
          </a:bodyPr>
          <a:lstStyle>
            <a:lvl1pPr>
              <a:defRPr sz="2800"/>
            </a:lvl1pPr>
          </a:lstStyle>
          <a:p>
            <a:r>
              <a:rPr lang="de-DE" dirty="0"/>
              <a:t>Titelmasterformat durch Klicken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396000" y="684000"/>
            <a:ext cx="8504559" cy="4130785"/>
          </a:xfrm>
          <a:prstGeom prst="rect">
            <a:avLst/>
          </a:prstGeom>
        </p:spPr>
        <p:txBody>
          <a:bodyPr lIns="0" tIns="0" rIns="0" bIns="0">
            <a:noAutofit/>
          </a:bodyPr>
          <a:lstStyle>
            <a:lvl1pPr marL="540000" indent="-540000">
              <a:defRPr/>
            </a:lvl1pPr>
            <a:lvl2pPr marL="1080000" indent="-540000">
              <a:buFontTx/>
              <a:buNone/>
              <a:defRPr/>
            </a:lvl2pPr>
            <a:lvl3pPr marL="1620000" indent="-540000">
              <a:buFontTx/>
              <a:buNone/>
              <a:defRPr/>
            </a:lvl3pPr>
            <a:lvl4pPr>
              <a:buFontTx/>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6" name="Datumsplatzhalter 15"/>
          <p:cNvSpPr>
            <a:spLocks noGrp="1"/>
          </p:cNvSpPr>
          <p:nvPr>
            <p:ph type="dt" sz="half" idx="14"/>
          </p:nvPr>
        </p:nvSpPr>
        <p:spPr/>
        <p:txBody>
          <a:bodyPr/>
          <a:lstStyle/>
          <a:p>
            <a:fld id="{AE39804D-FBCA-462E-A8F4-7949458AD684}" type="datetime1">
              <a:rPr lang="de-DE" smtClean="0"/>
              <a:pPr/>
              <a:t>15.06.2021</a:t>
            </a:fld>
            <a:endParaRPr lang="de-DE" dirty="0"/>
          </a:p>
        </p:txBody>
      </p:sp>
      <p:sp>
        <p:nvSpPr>
          <p:cNvPr id="17" name="Foliennummernplatzhalter 16"/>
          <p:cNvSpPr>
            <a:spLocks noGrp="1"/>
          </p:cNvSpPr>
          <p:nvPr>
            <p:ph type="sldNum" sz="quarter" idx="15"/>
          </p:nvPr>
        </p:nvSpPr>
        <p:spPr/>
        <p:txBody>
          <a:bodyPr/>
          <a:lstStyle/>
          <a:p>
            <a:fld id="{0759437E-DD65-47AE-A718-65B9481C0A9E}" type="slidenum">
              <a:rPr lang="de-DE" smtClean="0"/>
              <a:pPr/>
              <a:t>‹Nr.›</a:t>
            </a:fld>
            <a:endParaRPr lang="de-DE" dirty="0"/>
          </a:p>
        </p:txBody>
      </p:sp>
      <p:sp>
        <p:nvSpPr>
          <p:cNvPr id="18" name="Fußzeilenplatzhalter 17"/>
          <p:cNvSpPr>
            <a:spLocks noGrp="1"/>
          </p:cNvSpPr>
          <p:nvPr>
            <p:ph type="ftr" sz="quarter" idx="16"/>
          </p:nvPr>
        </p:nvSpPr>
        <p:spPr/>
        <p:txBody>
          <a:bodyPr/>
          <a:lstStyle/>
          <a:p>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seite mit Logo">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396000" y="684000"/>
            <a:ext cx="8504559" cy="4130785"/>
          </a:xfrm>
          <a:prstGeom prst="rect">
            <a:avLst/>
          </a:prstGeom>
        </p:spPr>
        <p:txBody>
          <a:bodyPr lIns="0" tIns="0" rIns="0" bIns="0">
            <a:noAutofit/>
          </a:bodyPr>
          <a:lstStyle>
            <a:lvl1pPr marL="540000" indent="-540000">
              <a:defRPr/>
            </a:lvl1pPr>
            <a:lvl2pPr marL="1080000" indent="-540000">
              <a:buFontTx/>
              <a:buNone/>
              <a:defRPr/>
            </a:lvl2pPr>
            <a:lvl3pPr marL="1620000" indent="-540000">
              <a:buFontTx/>
              <a:buNone/>
              <a:defRPr/>
            </a:lvl3pPr>
            <a:lvl4pPr>
              <a:buFontTx/>
              <a:buNone/>
              <a:defRPr/>
            </a:lvl4pPr>
            <a:lvl5pPr>
              <a:buNone/>
              <a:defRPr/>
            </a:lvl5pPr>
          </a:lstStyle>
          <a:p>
            <a:pPr lvl="0"/>
            <a:r>
              <a:rPr lang="de-DE" dirty="0"/>
              <a:t>Textmasterformate durch Klicken bearbeiten</a:t>
            </a:r>
          </a:p>
          <a:p>
            <a:pPr lvl="1"/>
            <a:r>
              <a:rPr lang="de-DE" dirty="0"/>
              <a:t>Zweite Ebene</a:t>
            </a:r>
          </a:p>
          <a:p>
            <a:pPr lvl="2"/>
            <a:r>
              <a:rPr lang="de-DE" dirty="0"/>
              <a:t>Dritte Ebene</a:t>
            </a:r>
          </a:p>
          <a:p>
            <a:pPr lvl="4"/>
            <a:endParaRPr lang="de-DE" dirty="0"/>
          </a:p>
        </p:txBody>
      </p:sp>
      <p:sp>
        <p:nvSpPr>
          <p:cNvPr id="8" name="Textplatzhalter 10"/>
          <p:cNvSpPr txBox="1">
            <a:spLocks/>
          </p:cNvSpPr>
          <p:nvPr userDrawn="1"/>
        </p:nvSpPr>
        <p:spPr>
          <a:xfrm>
            <a:off x="7287139" y="4224489"/>
            <a:ext cx="1426482" cy="473075"/>
          </a:xfrm>
          <a:prstGeom prst="rect">
            <a:avLst/>
          </a:prstGeom>
          <a:solidFill>
            <a:srgbClr val="007A5D"/>
          </a:solidFill>
        </p:spPr>
        <p:txBody>
          <a:bodyPr/>
          <a:lstStyle>
            <a:lvl1pPr>
              <a:defRPr sz="1200"/>
            </a:lvl1pPr>
            <a:lvl2pPr marL="0" algn="ctr">
              <a:spcBef>
                <a:spcPts val="0"/>
              </a:spcBef>
              <a:buNone/>
              <a:defRPr baseline="0"/>
            </a:lvl2pPr>
          </a:lstStyle>
          <a:p>
            <a:pPr marL="0" marR="0" lvl="1" indent="-2857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chemeClr val="bg1"/>
                </a:solidFill>
                <a:effectLst/>
                <a:uLnTx/>
                <a:uFillTx/>
                <a:latin typeface="+mn-lt"/>
                <a:ea typeface="+mn-ea"/>
                <a:cs typeface="+mn-cs"/>
              </a:rPr>
              <a:t>Logo</a:t>
            </a:r>
          </a:p>
        </p:txBody>
      </p:sp>
      <p:sp>
        <p:nvSpPr>
          <p:cNvPr id="17" name="Datumsplatzhalter 16"/>
          <p:cNvSpPr>
            <a:spLocks noGrp="1"/>
          </p:cNvSpPr>
          <p:nvPr>
            <p:ph type="dt" sz="half" idx="14"/>
          </p:nvPr>
        </p:nvSpPr>
        <p:spPr/>
        <p:txBody>
          <a:bodyPr/>
          <a:lstStyle/>
          <a:p>
            <a:fld id="{E1ABB0F2-5445-40F4-9FDC-11DCE2BB7A18}" type="datetime1">
              <a:rPr lang="de-DE" smtClean="0"/>
              <a:pPr/>
              <a:t>15.06.2021</a:t>
            </a:fld>
            <a:endParaRPr lang="de-DE" dirty="0"/>
          </a:p>
        </p:txBody>
      </p:sp>
      <p:sp>
        <p:nvSpPr>
          <p:cNvPr id="18" name="Foliennummernplatzhalter 17"/>
          <p:cNvSpPr>
            <a:spLocks noGrp="1"/>
          </p:cNvSpPr>
          <p:nvPr>
            <p:ph type="sldNum" sz="quarter" idx="15"/>
          </p:nvPr>
        </p:nvSpPr>
        <p:spPr/>
        <p:txBody>
          <a:bodyPr/>
          <a:lstStyle/>
          <a:p>
            <a:fld id="{0759437E-DD65-47AE-A718-65B9481C0A9E}" type="slidenum">
              <a:rPr lang="de-DE" smtClean="0"/>
              <a:pPr/>
              <a:t>‹Nr.›</a:t>
            </a:fld>
            <a:endParaRPr lang="de-DE" dirty="0"/>
          </a:p>
        </p:txBody>
      </p:sp>
      <p:sp>
        <p:nvSpPr>
          <p:cNvPr id="19" name="Fußzeilenplatzhalter 18"/>
          <p:cNvSpPr>
            <a:spLocks noGrp="1"/>
          </p:cNvSpPr>
          <p:nvPr>
            <p:ph type="ftr" sz="quarter" idx="16"/>
          </p:nvPr>
        </p:nvSpPr>
        <p:spPr/>
        <p:txBody>
          <a:bodyPr/>
          <a:lstStyle/>
          <a:p>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Rechteck 55"/>
          <p:cNvSpPr/>
          <p:nvPr userDrawn="1"/>
        </p:nvSpPr>
        <p:spPr>
          <a:xfrm>
            <a:off x="0" y="987573"/>
            <a:ext cx="194400" cy="972195"/>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userDrawn="1"/>
        </p:nvSpPr>
        <p:spPr>
          <a:xfrm>
            <a:off x="-1" y="1984722"/>
            <a:ext cx="194400" cy="9720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Logo_Nat-Fak_DinA5_RGB.emf"/>
          <p:cNvPicPr>
            <a:picLocks noChangeAspect="1"/>
          </p:cNvPicPr>
          <p:nvPr userDrawn="1"/>
        </p:nvPicPr>
        <p:blipFill>
          <a:blip r:embed="rId9" cstate="print"/>
          <a:stretch>
            <a:fillRect/>
          </a:stretch>
        </p:blipFill>
        <p:spPr>
          <a:xfrm>
            <a:off x="7026568" y="185821"/>
            <a:ext cx="1810251" cy="52808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62" r:id="rId2"/>
    <p:sldLayoutId id="2147483659" r:id="rId3"/>
    <p:sldLayoutId id="2147483658" r:id="rId4"/>
    <p:sldLayoutId id="2147483663" r:id="rId5"/>
    <p:sldLayoutId id="2147483660" r:id="rId6"/>
    <p:sldLayoutId id="2147483661" r:id="rId7"/>
  </p:sldLayoutIdLst>
  <p:hf hdr="0"/>
  <p:txStyles>
    <p:titleStyle>
      <a:lvl1pPr algn="l" defTabSz="914400" rtl="0" eaLnBrk="1" latinLnBrk="0" hangingPunct="1">
        <a:lnSpc>
          <a:spcPts val="3200"/>
        </a:lnSpc>
        <a:spcBef>
          <a:spcPct val="0"/>
        </a:spcBef>
        <a:buNone/>
        <a:defRPr sz="3200" b="1" kern="1200">
          <a:solidFill>
            <a:schemeClr val="bg1"/>
          </a:solidFill>
          <a:latin typeface="+mj-lt"/>
          <a:ea typeface="+mj-ea"/>
          <a:cs typeface="+mj-cs"/>
        </a:defRPr>
      </a:lvl1pPr>
    </p:titleStyle>
    <p:bodyStyle>
      <a:lvl1pPr marL="457200" indent="-457200" algn="l" defTabSz="914400" rtl="0" eaLnBrk="1" latinLnBrk="0" hangingPunct="1">
        <a:spcBef>
          <a:spcPct val="20000"/>
        </a:spcBef>
        <a:buFont typeface="+mj-lt"/>
        <a:buAutoNum type="arabicPeriod"/>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 name="Rechteck 59"/>
          <p:cNvSpPr/>
          <p:nvPr userDrawn="1"/>
        </p:nvSpPr>
        <p:spPr>
          <a:xfrm>
            <a:off x="1" y="1489250"/>
            <a:ext cx="178593" cy="48242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userDrawn="1"/>
        </p:nvSpPr>
        <p:spPr>
          <a:xfrm>
            <a:off x="0" y="982043"/>
            <a:ext cx="178593" cy="482425"/>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Freihandform 108"/>
          <p:cNvSpPr/>
          <p:nvPr userDrawn="1"/>
        </p:nvSpPr>
        <p:spPr>
          <a:xfrm>
            <a:off x="204789" y="493041"/>
            <a:ext cx="8941448" cy="4443289"/>
          </a:xfrm>
          <a:custGeom>
            <a:avLst/>
            <a:gdLst>
              <a:gd name="connsiteX0" fmla="*/ 719137 w 723900"/>
              <a:gd name="connsiteY0" fmla="*/ 0 h 721519"/>
              <a:gd name="connsiteX1" fmla="*/ 0 w 723900"/>
              <a:gd name="connsiteY1" fmla="*/ 0 h 721519"/>
              <a:gd name="connsiteX2" fmla="*/ 0 w 723900"/>
              <a:gd name="connsiteY2" fmla="*/ 721519 h 721519"/>
              <a:gd name="connsiteX3" fmla="*/ 723900 w 723900"/>
              <a:gd name="connsiteY3" fmla="*/ 721519 h 721519"/>
              <a:gd name="connsiteX4" fmla="*/ 685800 w 723900"/>
              <a:gd name="connsiteY4" fmla="*/ 721519 h 721519"/>
              <a:gd name="connsiteX0" fmla="*/ 723719 w 723900"/>
              <a:gd name="connsiteY0" fmla="*/ 0 h 721519"/>
              <a:gd name="connsiteX1" fmla="*/ 0 w 723900"/>
              <a:gd name="connsiteY1" fmla="*/ 0 h 721519"/>
              <a:gd name="connsiteX2" fmla="*/ 0 w 723900"/>
              <a:gd name="connsiteY2" fmla="*/ 721519 h 721519"/>
              <a:gd name="connsiteX3" fmla="*/ 723900 w 723900"/>
              <a:gd name="connsiteY3" fmla="*/ 721519 h 721519"/>
              <a:gd name="connsiteX4" fmla="*/ 685800 w 723900"/>
              <a:gd name="connsiteY4" fmla="*/ 721519 h 72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1519">
                <a:moveTo>
                  <a:pt x="723719" y="0"/>
                </a:moveTo>
                <a:lnTo>
                  <a:pt x="0" y="0"/>
                </a:lnTo>
                <a:lnTo>
                  <a:pt x="0" y="721519"/>
                </a:lnTo>
                <a:lnTo>
                  <a:pt x="723900" y="721519"/>
                </a:lnTo>
                <a:lnTo>
                  <a:pt x="685800" y="721519"/>
                </a:lnTo>
              </a:path>
            </a:pathLst>
          </a:custGeom>
          <a:ln>
            <a:solidFill>
              <a:srgbClr val="0038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7" name="Fußzeilenplatzhalter 116"/>
          <p:cNvSpPr>
            <a:spLocks noGrp="1"/>
          </p:cNvSpPr>
          <p:nvPr>
            <p:ph type="ftr" sz="quarter" idx="3"/>
          </p:nvPr>
        </p:nvSpPr>
        <p:spPr>
          <a:xfrm>
            <a:off x="205970" y="4950000"/>
            <a:ext cx="6120000" cy="144351"/>
          </a:xfrm>
          <a:prstGeom prst="rect">
            <a:avLst/>
          </a:prstGeom>
        </p:spPr>
        <p:txBody>
          <a:bodyPr vert="horz" lIns="0" tIns="0" rIns="0" bIns="0" rtlCol="0" anchor="t" anchorCtr="0"/>
          <a:lstStyle>
            <a:lvl1pPr algn="l">
              <a:defRPr sz="900">
                <a:solidFill>
                  <a:srgbClr val="003865"/>
                </a:solidFill>
              </a:defRPr>
            </a:lvl1pPr>
          </a:lstStyle>
          <a:p>
            <a:endParaRPr lang="de-DE" dirty="0"/>
          </a:p>
        </p:txBody>
      </p:sp>
      <p:sp>
        <p:nvSpPr>
          <p:cNvPr id="118" name="Datumsplatzhalter 117"/>
          <p:cNvSpPr>
            <a:spLocks noGrp="1"/>
          </p:cNvSpPr>
          <p:nvPr>
            <p:ph type="dt" sz="half" idx="2"/>
          </p:nvPr>
        </p:nvSpPr>
        <p:spPr>
          <a:xfrm>
            <a:off x="6809840" y="4950000"/>
            <a:ext cx="1080000" cy="144000"/>
          </a:xfrm>
          <a:prstGeom prst="rect">
            <a:avLst/>
          </a:prstGeom>
        </p:spPr>
        <p:txBody>
          <a:bodyPr vert="horz" lIns="0" tIns="0" rIns="0" bIns="0" rtlCol="0" anchor="t" anchorCtr="0"/>
          <a:lstStyle>
            <a:lvl1pPr algn="l">
              <a:defRPr sz="900">
                <a:solidFill>
                  <a:srgbClr val="003865"/>
                </a:solidFill>
              </a:defRPr>
            </a:lvl1pPr>
          </a:lstStyle>
          <a:p>
            <a:fld id="{C44D784E-0664-422A-A335-E1EFE8B9C879}" type="datetime1">
              <a:rPr lang="de-DE" smtClean="0"/>
              <a:pPr/>
              <a:t>15.06.2021</a:t>
            </a:fld>
            <a:endParaRPr lang="de-DE" dirty="0"/>
          </a:p>
        </p:txBody>
      </p:sp>
      <p:sp>
        <p:nvSpPr>
          <p:cNvPr id="119" name="Foliennummernplatzhalter 118"/>
          <p:cNvSpPr>
            <a:spLocks noGrp="1"/>
          </p:cNvSpPr>
          <p:nvPr>
            <p:ph type="sldNum" sz="quarter" idx="4"/>
          </p:nvPr>
        </p:nvSpPr>
        <p:spPr>
          <a:xfrm>
            <a:off x="8227255" y="4950000"/>
            <a:ext cx="720000" cy="144000"/>
          </a:xfrm>
          <a:prstGeom prst="rect">
            <a:avLst/>
          </a:prstGeom>
        </p:spPr>
        <p:txBody>
          <a:bodyPr vert="horz" lIns="0" tIns="0" rIns="0" bIns="0" rtlCol="0" anchor="t" anchorCtr="0"/>
          <a:lstStyle>
            <a:lvl1pPr algn="r">
              <a:defRPr sz="900">
                <a:solidFill>
                  <a:srgbClr val="003865"/>
                </a:solidFill>
              </a:defRPr>
            </a:lvl1pPr>
          </a:lstStyle>
          <a:p>
            <a:fld id="{0759437E-DD65-47AE-A718-65B9481C0A9E}" type="slidenum">
              <a:rPr lang="de-DE" smtClean="0"/>
              <a:pPr/>
              <a:t>‹Nr.›</a:t>
            </a:fld>
            <a:endParaRPr lang="de-DE" dirty="0"/>
          </a:p>
        </p:txBody>
      </p:sp>
      <p:pic>
        <p:nvPicPr>
          <p:cNvPr id="10" name="Grafik 9" descr="Logo_Nat-Fak_DinA5_RGB.emf"/>
          <p:cNvPicPr>
            <a:picLocks noChangeAspect="1"/>
          </p:cNvPicPr>
          <p:nvPr userDrawn="1"/>
        </p:nvPicPr>
        <p:blipFill>
          <a:blip r:embed="rId4" cstate="print"/>
          <a:stretch>
            <a:fillRect/>
          </a:stretch>
        </p:blipFill>
        <p:spPr>
          <a:xfrm>
            <a:off x="7820027" y="95334"/>
            <a:ext cx="1121568" cy="327182"/>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eriod"/>
        <a:defRPr lang="de-DE" sz="3200" b="1" kern="1200" dirty="0" smtClean="0">
          <a:solidFill>
            <a:srgbClr val="003865"/>
          </a:solidFill>
          <a:latin typeface="+mn-lt"/>
          <a:ea typeface="+mn-ea"/>
          <a:cs typeface="+mn-cs"/>
        </a:defRPr>
      </a:lvl1pPr>
      <a:lvl2pPr marL="971550" indent="-514350" algn="l" defTabSz="914400" rtl="0" eaLnBrk="1" latinLnBrk="0" hangingPunct="1">
        <a:spcBef>
          <a:spcPct val="20000"/>
        </a:spcBef>
        <a:buFont typeface="+mj-lt"/>
        <a:buAutoNum type="arabicPeriod"/>
        <a:defRPr sz="2800" kern="1200">
          <a:solidFill>
            <a:srgbClr val="003865"/>
          </a:solidFill>
          <a:latin typeface="+mn-lt"/>
          <a:ea typeface="+mn-ea"/>
          <a:cs typeface="+mn-cs"/>
        </a:defRPr>
      </a:lvl2pPr>
      <a:lvl3pPr marL="1371600" indent="-457200" algn="l" defTabSz="914400" rtl="0" eaLnBrk="1" latinLnBrk="0" hangingPunct="1">
        <a:spcBef>
          <a:spcPct val="20000"/>
        </a:spcBef>
        <a:buFont typeface="+mj-lt"/>
        <a:buAutoNum type="arabicPeriod"/>
        <a:defRPr sz="2400" kern="1200">
          <a:solidFill>
            <a:srgbClr val="00386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86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8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descr="Logo_Nat-Fak_DinA5_RGB.emf"/>
          <p:cNvPicPr>
            <a:picLocks noChangeAspect="1"/>
          </p:cNvPicPr>
          <p:nvPr userDrawn="1"/>
        </p:nvPicPr>
        <p:blipFill>
          <a:blip r:embed="rId9" cstate="print"/>
          <a:stretch>
            <a:fillRect/>
          </a:stretch>
        </p:blipFill>
        <p:spPr>
          <a:xfrm>
            <a:off x="6336000" y="189001"/>
            <a:ext cx="2365089" cy="517454"/>
          </a:xfrm>
          <a:prstGeom prst="rect">
            <a:avLst/>
          </a:prstGeom>
        </p:spPr>
      </p:pic>
      <p:sp>
        <p:nvSpPr>
          <p:cNvPr id="56" name="Rechteck 55"/>
          <p:cNvSpPr/>
          <p:nvPr userDrawn="1"/>
        </p:nvSpPr>
        <p:spPr>
          <a:xfrm>
            <a:off x="0" y="993752"/>
            <a:ext cx="252000" cy="967208"/>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7" name="Rechteck 56"/>
          <p:cNvSpPr/>
          <p:nvPr userDrawn="1"/>
        </p:nvSpPr>
        <p:spPr>
          <a:xfrm>
            <a:off x="0" y="1987748"/>
            <a:ext cx="252000" cy="9666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140810178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p:txStyles>
    <p:titleStyle>
      <a:lvl1pPr algn="l" defTabSz="685800" rtl="0" eaLnBrk="1" latinLnBrk="0" hangingPunct="1">
        <a:lnSpc>
          <a:spcPts val="2400"/>
        </a:lnSpc>
        <a:spcBef>
          <a:spcPct val="0"/>
        </a:spcBef>
        <a:buNone/>
        <a:defRPr sz="2400" b="1" kern="1200">
          <a:solidFill>
            <a:schemeClr val="bg1"/>
          </a:solidFill>
          <a:latin typeface="+mj-lt"/>
          <a:ea typeface="+mj-ea"/>
          <a:cs typeface="+mj-cs"/>
        </a:defRPr>
      </a:lvl1pPr>
    </p:titleStyle>
    <p:bodyStyle>
      <a:lvl1pPr marL="342900" indent="-342900" algn="l" defTabSz="685800" rtl="0" eaLnBrk="1" latinLnBrk="0" hangingPunct="1">
        <a:spcBef>
          <a:spcPct val="20000"/>
        </a:spcBef>
        <a:buFont typeface="+mj-lt"/>
        <a:buAutoNum type="arabicPeriod"/>
        <a:defRPr sz="1800" kern="1200">
          <a:solidFill>
            <a:schemeClr val="bg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bg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bg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bg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descr="Logo_Nat-Fak_DinA5_RGB.emf"/>
          <p:cNvPicPr>
            <a:picLocks noChangeAspect="1"/>
          </p:cNvPicPr>
          <p:nvPr userDrawn="1"/>
        </p:nvPicPr>
        <p:blipFill>
          <a:blip r:embed="rId4" cstate="print"/>
          <a:stretch>
            <a:fillRect/>
          </a:stretch>
        </p:blipFill>
        <p:spPr>
          <a:xfrm>
            <a:off x="7333746" y="92561"/>
            <a:ext cx="1531648" cy="335107"/>
          </a:xfrm>
          <a:prstGeom prst="rect">
            <a:avLst/>
          </a:prstGeom>
        </p:spPr>
      </p:pic>
      <p:sp>
        <p:nvSpPr>
          <p:cNvPr id="60" name="Rechteck 59"/>
          <p:cNvSpPr/>
          <p:nvPr userDrawn="1"/>
        </p:nvSpPr>
        <p:spPr>
          <a:xfrm>
            <a:off x="2" y="1489251"/>
            <a:ext cx="261937" cy="48242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1" name="Rechteck 60"/>
          <p:cNvSpPr/>
          <p:nvPr userDrawn="1"/>
        </p:nvSpPr>
        <p:spPr>
          <a:xfrm>
            <a:off x="1" y="987402"/>
            <a:ext cx="264318" cy="482425"/>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9" name="Freihandform 108"/>
          <p:cNvSpPr/>
          <p:nvPr userDrawn="1"/>
        </p:nvSpPr>
        <p:spPr>
          <a:xfrm>
            <a:off x="295267" y="493042"/>
            <a:ext cx="8848733" cy="4443289"/>
          </a:xfrm>
          <a:custGeom>
            <a:avLst/>
            <a:gdLst>
              <a:gd name="connsiteX0" fmla="*/ 719137 w 723900"/>
              <a:gd name="connsiteY0" fmla="*/ 0 h 721519"/>
              <a:gd name="connsiteX1" fmla="*/ 0 w 723900"/>
              <a:gd name="connsiteY1" fmla="*/ 0 h 721519"/>
              <a:gd name="connsiteX2" fmla="*/ 0 w 723900"/>
              <a:gd name="connsiteY2" fmla="*/ 721519 h 721519"/>
              <a:gd name="connsiteX3" fmla="*/ 723900 w 723900"/>
              <a:gd name="connsiteY3" fmla="*/ 721519 h 721519"/>
              <a:gd name="connsiteX4" fmla="*/ 685800 w 723900"/>
              <a:gd name="connsiteY4" fmla="*/ 721519 h 721519"/>
              <a:gd name="connsiteX0" fmla="*/ 723719 w 723900"/>
              <a:gd name="connsiteY0" fmla="*/ 0 h 721519"/>
              <a:gd name="connsiteX1" fmla="*/ 0 w 723900"/>
              <a:gd name="connsiteY1" fmla="*/ 0 h 721519"/>
              <a:gd name="connsiteX2" fmla="*/ 0 w 723900"/>
              <a:gd name="connsiteY2" fmla="*/ 721519 h 721519"/>
              <a:gd name="connsiteX3" fmla="*/ 723900 w 723900"/>
              <a:gd name="connsiteY3" fmla="*/ 721519 h 721519"/>
              <a:gd name="connsiteX4" fmla="*/ 685800 w 723900"/>
              <a:gd name="connsiteY4" fmla="*/ 721519 h 72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1519">
                <a:moveTo>
                  <a:pt x="723719" y="0"/>
                </a:moveTo>
                <a:lnTo>
                  <a:pt x="0" y="0"/>
                </a:lnTo>
                <a:lnTo>
                  <a:pt x="0" y="721519"/>
                </a:lnTo>
                <a:lnTo>
                  <a:pt x="723900" y="721519"/>
                </a:lnTo>
                <a:lnTo>
                  <a:pt x="685800" y="721519"/>
                </a:lnTo>
              </a:path>
            </a:pathLst>
          </a:custGeom>
          <a:ln>
            <a:solidFill>
              <a:srgbClr val="0038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350"/>
          </a:p>
        </p:txBody>
      </p:sp>
      <p:sp>
        <p:nvSpPr>
          <p:cNvPr id="117" name="Fußzeilenplatzhalter 116"/>
          <p:cNvSpPr>
            <a:spLocks noGrp="1"/>
          </p:cNvSpPr>
          <p:nvPr>
            <p:ph type="ftr" sz="quarter" idx="3"/>
          </p:nvPr>
        </p:nvSpPr>
        <p:spPr>
          <a:xfrm>
            <a:off x="296448" y="4971430"/>
            <a:ext cx="6120000" cy="144351"/>
          </a:xfrm>
          <a:prstGeom prst="rect">
            <a:avLst/>
          </a:prstGeom>
        </p:spPr>
        <p:txBody>
          <a:bodyPr vert="horz" lIns="0" tIns="0" rIns="0" bIns="0" rtlCol="0" anchor="t" anchorCtr="0"/>
          <a:lstStyle>
            <a:lvl1pPr algn="l">
              <a:defRPr sz="675">
                <a:solidFill>
                  <a:srgbClr val="003865"/>
                </a:solidFill>
              </a:defRPr>
            </a:lvl1pPr>
          </a:lstStyle>
          <a:p>
            <a:endParaRPr lang="de-DE" dirty="0"/>
          </a:p>
        </p:txBody>
      </p:sp>
      <p:sp>
        <p:nvSpPr>
          <p:cNvPr id="118" name="Datumsplatzhalter 117"/>
          <p:cNvSpPr>
            <a:spLocks noGrp="1"/>
          </p:cNvSpPr>
          <p:nvPr>
            <p:ph type="dt" sz="half" idx="2"/>
          </p:nvPr>
        </p:nvSpPr>
        <p:spPr>
          <a:xfrm>
            <a:off x="6809840" y="4970700"/>
            <a:ext cx="1080000" cy="144000"/>
          </a:xfrm>
          <a:prstGeom prst="rect">
            <a:avLst/>
          </a:prstGeom>
        </p:spPr>
        <p:txBody>
          <a:bodyPr vert="horz" lIns="0" tIns="0" rIns="0" bIns="0" rtlCol="0" anchor="t" anchorCtr="0"/>
          <a:lstStyle>
            <a:lvl1pPr algn="l">
              <a:defRPr sz="675">
                <a:solidFill>
                  <a:srgbClr val="003865"/>
                </a:solidFill>
              </a:defRPr>
            </a:lvl1pPr>
          </a:lstStyle>
          <a:p>
            <a:fld id="{999ECA2A-29A5-4A61-9B2A-1FC4878172CE}" type="datetime1">
              <a:rPr lang="de-DE" smtClean="0"/>
              <a:pPr/>
              <a:t>15.06.2021</a:t>
            </a:fld>
            <a:endParaRPr lang="de-DE" dirty="0"/>
          </a:p>
        </p:txBody>
      </p:sp>
      <p:sp>
        <p:nvSpPr>
          <p:cNvPr id="119" name="Foliennummernplatzhalter 118"/>
          <p:cNvSpPr>
            <a:spLocks noGrp="1"/>
          </p:cNvSpPr>
          <p:nvPr>
            <p:ph type="sldNum" sz="quarter" idx="4"/>
          </p:nvPr>
        </p:nvSpPr>
        <p:spPr>
          <a:xfrm>
            <a:off x="8227255" y="4970700"/>
            <a:ext cx="720000" cy="144000"/>
          </a:xfrm>
          <a:prstGeom prst="rect">
            <a:avLst/>
          </a:prstGeom>
        </p:spPr>
        <p:txBody>
          <a:bodyPr vert="horz" lIns="0" tIns="0" rIns="0" bIns="0" rtlCol="0" anchor="t" anchorCtr="0"/>
          <a:lstStyle>
            <a:lvl1pPr algn="r">
              <a:defRPr sz="675">
                <a:solidFill>
                  <a:srgbClr val="003865"/>
                </a:solidFill>
              </a:defRPr>
            </a:lvl1pPr>
          </a:lstStyle>
          <a:p>
            <a:fld id="{0759437E-DD65-47AE-A718-65B9481C0A9E}" type="slidenum">
              <a:rPr lang="de-DE" smtClean="0"/>
              <a:pPr/>
              <a:t>‹Nr.›</a:t>
            </a:fld>
            <a:endParaRPr lang="de-DE" dirty="0"/>
          </a:p>
        </p:txBody>
      </p:sp>
    </p:spTree>
    <p:extLst>
      <p:ext uri="{BB962C8B-B14F-4D97-AF65-F5344CB8AC3E}">
        <p14:creationId xmlns:p14="http://schemas.microsoft.com/office/powerpoint/2010/main" val="3571351105"/>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385763" indent="-385763" algn="l" defTabSz="685800" rtl="0" eaLnBrk="1" latinLnBrk="0" hangingPunct="1">
        <a:spcBef>
          <a:spcPct val="20000"/>
        </a:spcBef>
        <a:buFont typeface="+mj-lt"/>
        <a:buAutoNum type="arabicPeriod"/>
        <a:defRPr lang="de-DE" sz="2400" b="1" kern="1200" dirty="0" smtClean="0">
          <a:solidFill>
            <a:srgbClr val="003865"/>
          </a:solidFill>
          <a:latin typeface="+mn-lt"/>
          <a:ea typeface="+mn-ea"/>
          <a:cs typeface="+mn-cs"/>
        </a:defRPr>
      </a:lvl1pPr>
      <a:lvl2pPr marL="728663" indent="-385763" algn="l" defTabSz="685800" rtl="0" eaLnBrk="1" latinLnBrk="0" hangingPunct="1">
        <a:spcBef>
          <a:spcPct val="20000"/>
        </a:spcBef>
        <a:buFont typeface="+mj-lt"/>
        <a:buAutoNum type="arabicPeriod"/>
        <a:defRPr sz="2100" kern="1200">
          <a:solidFill>
            <a:srgbClr val="003865"/>
          </a:solidFill>
          <a:latin typeface="+mn-lt"/>
          <a:ea typeface="+mn-ea"/>
          <a:cs typeface="+mn-cs"/>
        </a:defRPr>
      </a:lvl2pPr>
      <a:lvl3pPr marL="1028700" indent="-342900" algn="l" defTabSz="685800" rtl="0" eaLnBrk="1" latinLnBrk="0" hangingPunct="1">
        <a:spcBef>
          <a:spcPct val="20000"/>
        </a:spcBef>
        <a:buFont typeface="+mj-lt"/>
        <a:buAutoNum type="arabicPeriod"/>
        <a:defRPr sz="1800" kern="1200">
          <a:solidFill>
            <a:srgbClr val="003865"/>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rgbClr val="003865"/>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rgbClr val="003865"/>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0.xml"/><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hyperlink" Target="mailto:fsi-bio@fau.de" TargetMode="Externa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Vorstellung der Bachelor-Fachmodule 2021</a:t>
            </a:r>
          </a:p>
        </p:txBody>
      </p:sp>
      <p:sp>
        <p:nvSpPr>
          <p:cNvPr id="5" name="Untertitel 4"/>
          <p:cNvSpPr>
            <a:spLocks noGrp="1"/>
          </p:cNvSpPr>
          <p:nvPr>
            <p:ph type="subTitle" idx="1"/>
          </p:nvPr>
        </p:nvSpPr>
        <p:spPr/>
        <p:txBody>
          <a:bodyPr/>
          <a:lstStyle/>
          <a:p>
            <a:r>
              <a:rPr lang="de-DE" dirty="0"/>
              <a:t>Studierende berichten</a:t>
            </a:r>
          </a:p>
        </p:txBody>
      </p:sp>
      <p:pic>
        <p:nvPicPr>
          <p:cNvPr id="3" name="Picture 2" descr="A picture containing clock&#10;&#10;Description automatically generated">
            <a:extLst>
              <a:ext uri="{FF2B5EF4-FFF2-40B4-BE49-F238E27FC236}">
                <a16:creationId xmlns:a16="http://schemas.microsoft.com/office/drawing/2014/main" id="{904D53AD-963C-4FE4-BBDB-2EEB107EB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2115004"/>
            <a:ext cx="2318280" cy="26284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EFBDF3-099F-46AA-8C43-A5887CDA50D3}"/>
              </a:ext>
            </a:extLst>
          </p:cNvPr>
          <p:cNvSpPr>
            <a:spLocks noGrp="1"/>
          </p:cNvSpPr>
          <p:nvPr>
            <p:ph sz="quarter" idx="13"/>
          </p:nvPr>
        </p:nvSpPr>
        <p:spPr/>
        <p:txBody>
          <a:bodyPr/>
          <a:lstStyle/>
          <a:p>
            <a:pPr marL="0" indent="0">
              <a:buNone/>
            </a:pPr>
            <a:r>
              <a:rPr lang="de-DE" sz="2400" b="0" dirty="0">
                <a:solidFill>
                  <a:srgbClr val="000000"/>
                </a:solidFill>
                <a:latin typeface="Arial" panose="020B0604020202020204" pitchFamily="34" charset="0"/>
              </a:rPr>
              <a:t>F</a:t>
            </a:r>
            <a:r>
              <a:rPr lang="de-DE" sz="2400" b="0" i="0" u="none" strike="noStrike" dirty="0">
                <a:solidFill>
                  <a:srgbClr val="000000"/>
                </a:solidFill>
                <a:effectLst/>
                <a:latin typeface="Arial" panose="020B0604020202020204" pitchFamily="34" charset="0"/>
              </a:rPr>
              <a:t>alls man dafür Interesse aufbringt und kein Problem mit dem Lernen vieler unterschiedlicher Gene und Transkriptionsfaktoren hat, machen das Modul und das Praktikum sehr viel Spa</a:t>
            </a:r>
            <a:r>
              <a:rPr lang="de-DE" sz="2400" b="0" dirty="0">
                <a:solidFill>
                  <a:srgbClr val="000000"/>
                </a:solidFill>
                <a:latin typeface="Arial" panose="020B0604020202020204" pitchFamily="34" charset="0"/>
              </a:rPr>
              <a:t>ß.</a:t>
            </a:r>
            <a:endParaRPr lang="de-DE" sz="4000" dirty="0"/>
          </a:p>
        </p:txBody>
      </p:sp>
      <p:sp>
        <p:nvSpPr>
          <p:cNvPr id="3" name="Date Placeholder 2">
            <a:extLst>
              <a:ext uri="{FF2B5EF4-FFF2-40B4-BE49-F238E27FC236}">
                <a16:creationId xmlns:a16="http://schemas.microsoft.com/office/drawing/2014/main" id="{972B580F-A4CC-4495-8BE3-2945A703840B}"/>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A52FCE41-090D-4AFB-959A-1416577DA5AB}"/>
              </a:ext>
            </a:extLst>
          </p:cNvPr>
          <p:cNvSpPr>
            <a:spLocks noGrp="1"/>
          </p:cNvSpPr>
          <p:nvPr>
            <p:ph type="sldNum" sz="quarter" idx="15"/>
          </p:nvPr>
        </p:nvSpPr>
        <p:spPr/>
        <p:txBody>
          <a:bodyPr/>
          <a:lstStyle/>
          <a:p>
            <a:fld id="{0759437E-DD65-47AE-A718-65B9481C0A9E}" type="slidenum">
              <a:rPr lang="de-DE" smtClean="0"/>
              <a:pPr/>
              <a:t>10</a:t>
            </a:fld>
            <a:endParaRPr lang="de-DE" dirty="0"/>
          </a:p>
        </p:txBody>
      </p:sp>
      <p:sp>
        <p:nvSpPr>
          <p:cNvPr id="5" name="Footer Placeholder 4">
            <a:extLst>
              <a:ext uri="{FF2B5EF4-FFF2-40B4-BE49-F238E27FC236}">
                <a16:creationId xmlns:a16="http://schemas.microsoft.com/office/drawing/2014/main" id="{1E7C036B-DCE8-4A57-9402-52011F015325}"/>
              </a:ext>
            </a:extLst>
          </p:cNvPr>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332159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Molekulare Pflanzenphysiologie</a:t>
            </a:r>
          </a:p>
        </p:txBody>
      </p:sp>
    </p:spTree>
    <p:extLst>
      <p:ext uri="{BB962C8B-B14F-4D97-AF65-F5344CB8AC3E}">
        <p14:creationId xmlns:p14="http://schemas.microsoft.com/office/powerpoint/2010/main" val="243163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pPr marL="0" indent="0" fontAlgn="base">
              <a:buNone/>
            </a:pPr>
            <a:r>
              <a:rPr lang="de-DE" sz="2400" u="sng" dirty="0"/>
              <a:t>Vorlesung</a:t>
            </a:r>
          </a:p>
          <a:p>
            <a:pPr fontAlgn="base">
              <a:buFont typeface="Arial" panose="020B0604020202020204" pitchFamily="34" charset="0"/>
              <a:buChar char="•"/>
            </a:pPr>
            <a:r>
              <a:rPr lang="de-DE" sz="2400" b="0" dirty="0"/>
              <a:t>Themen: rund um Pflanzen, von Nährstoffaufnahme bis Stress </a:t>
            </a:r>
          </a:p>
          <a:p>
            <a:pPr fontAlgn="base">
              <a:buFont typeface="Arial" panose="020B0604020202020204" pitchFamily="34" charset="0"/>
              <a:buChar char="•"/>
            </a:pPr>
            <a:r>
              <a:rPr lang="de-DE" sz="2400" b="0" dirty="0"/>
              <a:t>Seminar zur Vorlesung: muss Artikel als “Hausaufgabe” lesen oder Recherchieren und diskutiert dann darüber; teilweise auch nur Fragen, die recherchiert werden sollen und im Plenum beantwortet werden </a:t>
            </a:r>
          </a:p>
          <a:p>
            <a:pPr fontAlgn="base">
              <a:buFont typeface="Arial" panose="020B0604020202020204" pitchFamily="34" charset="0"/>
              <a:buChar char="•"/>
            </a:pPr>
            <a:r>
              <a:rPr lang="de-DE" sz="2400" b="0" dirty="0"/>
              <a:t>Eine 90 min Vorlesung im Wintersemester freitags um 8 </a:t>
            </a:r>
          </a:p>
          <a:p>
            <a:pPr fontAlgn="base">
              <a:buFont typeface="Arial" panose="020B0604020202020204" pitchFamily="34" charset="0"/>
              <a:buChar char="•"/>
            </a:pPr>
            <a:endParaRPr lang="de-DE" sz="1400" b="0" dirty="0"/>
          </a:p>
          <a:p>
            <a:pPr fontAlgn="base">
              <a:buFont typeface="Arial" panose="020B0604020202020204" pitchFamily="34" charset="0"/>
              <a:buChar char="•"/>
            </a:pPr>
            <a:endParaRPr lang="de-DE" sz="1400" b="0" dirty="0"/>
          </a:p>
        </p:txBody>
      </p:sp>
      <p:sp>
        <p:nvSpPr>
          <p:cNvPr id="3" name="Date Placeholder 2">
            <a:extLst>
              <a:ext uri="{FF2B5EF4-FFF2-40B4-BE49-F238E27FC236}">
                <a16:creationId xmlns:a16="http://schemas.microsoft.com/office/drawing/2014/main" id="{7491BEA7-0F56-418D-ABBB-AFF864A9DFCD}"/>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4224986A-AC7B-43F9-84E1-4170070BD22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CC06F843-F36F-4C2D-96E8-3081C51A7855}"/>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64486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pPr marL="0" indent="0" fontAlgn="base">
              <a:buNone/>
            </a:pPr>
            <a:r>
              <a:rPr lang="de-DE" sz="2000" u="sng" dirty="0"/>
              <a:t>Praktikum</a:t>
            </a:r>
          </a:p>
          <a:p>
            <a:pPr fontAlgn="base">
              <a:buFont typeface="Arial" panose="020B0604020202020204" pitchFamily="34" charset="0"/>
              <a:buChar char="•"/>
            </a:pPr>
            <a:r>
              <a:rPr lang="de-DE" sz="1600" b="0" dirty="0"/>
              <a:t>4 Wochen Praktikum im Wintersemester</a:t>
            </a:r>
          </a:p>
          <a:p>
            <a:pPr fontAlgn="base">
              <a:buFont typeface="Arial" panose="020B0604020202020204" pitchFamily="34" charset="0"/>
              <a:buChar char="•"/>
            </a:pPr>
            <a:r>
              <a:rPr lang="de-DE" sz="1600" b="0" dirty="0"/>
              <a:t>Interessante Methoden teilweise noch in keinem Praktikum gemacht (z.B. Radioaktivität) </a:t>
            </a:r>
          </a:p>
          <a:p>
            <a:pPr fontAlgn="base">
              <a:buFont typeface="Arial" panose="020B0604020202020204" pitchFamily="34" charset="0"/>
              <a:buChar char="•"/>
            </a:pPr>
            <a:r>
              <a:rPr lang="de-DE" sz="1600" b="0" dirty="0"/>
              <a:t>Praktikumsklausur: Stoff der Vor- und Nachbesprechung (eine Woche nach dem Praktikum)</a:t>
            </a:r>
          </a:p>
          <a:p>
            <a:pPr fontAlgn="base">
              <a:buFont typeface="Arial" panose="020B0604020202020204" pitchFamily="34" charset="0"/>
              <a:buChar char="•"/>
            </a:pPr>
            <a:r>
              <a:rPr lang="de-DE" sz="1600" b="0" dirty="0" err="1"/>
              <a:t>Protokolabgabe</a:t>
            </a:r>
            <a:r>
              <a:rPr lang="de-DE" sz="1600" b="0" dirty="0"/>
              <a:t> ein/zwei Wochen nach Praktikumsende, 3 Protokolle mit dem Partner*in aufgeteilt </a:t>
            </a:r>
          </a:p>
          <a:p>
            <a:pPr fontAlgn="base">
              <a:buFont typeface="Arial" panose="020B0604020202020204" pitchFamily="34" charset="0"/>
              <a:buChar char="•"/>
            </a:pPr>
            <a:r>
              <a:rPr lang="de-DE" sz="1600" b="0" dirty="0"/>
              <a:t>Vorlesungsklausur: Gedächtnisprotokolle helfen sehr beim lernen</a:t>
            </a:r>
          </a:p>
          <a:p>
            <a:pPr fontAlgn="base">
              <a:buFont typeface="Arial" panose="020B0604020202020204" pitchFamily="34" charset="0"/>
              <a:buChar char="•"/>
            </a:pPr>
            <a:r>
              <a:rPr lang="de-DE" sz="1600" b="0" dirty="0"/>
              <a:t>Praktikum: Aufnahme von </a:t>
            </a:r>
            <a:r>
              <a:rPr lang="de-DE" sz="1600" b="0" dirty="0" err="1"/>
              <a:t>radiaktivem</a:t>
            </a:r>
            <a:r>
              <a:rPr lang="de-DE" sz="1600" b="0" dirty="0"/>
              <a:t> Zucker in Pflanze; Pflanzen transformieren und Gene exprimieren; Mikroskopieren; Western </a:t>
            </a:r>
            <a:r>
              <a:rPr lang="de-DE" sz="1600" b="0" dirty="0" err="1"/>
              <a:t>Blot</a:t>
            </a:r>
            <a:r>
              <a:rPr lang="de-DE" sz="1600" b="0" dirty="0"/>
              <a:t>; </a:t>
            </a:r>
            <a:r>
              <a:rPr lang="de-DE" sz="1600" b="0" dirty="0" err="1"/>
              <a:t>Particle</a:t>
            </a:r>
            <a:r>
              <a:rPr lang="de-DE" sz="1600" b="0" dirty="0"/>
              <a:t> </a:t>
            </a:r>
            <a:r>
              <a:rPr lang="de-DE" sz="1600" b="0" dirty="0" err="1"/>
              <a:t>Gun</a:t>
            </a:r>
            <a:endParaRPr lang="de-DE" sz="1600" b="0" dirty="0"/>
          </a:p>
          <a:p>
            <a:pPr fontAlgn="base">
              <a:buFont typeface="Arial" panose="020B0604020202020204" pitchFamily="34" charset="0"/>
              <a:buChar char="•"/>
            </a:pPr>
            <a:r>
              <a:rPr lang="de-DE" sz="1600" b="0" dirty="0"/>
              <a:t>Präsentation eines Papers in Gruppen im Praktikum</a:t>
            </a:r>
          </a:p>
          <a:p>
            <a:pPr fontAlgn="base">
              <a:buFont typeface="Arial" panose="020B0604020202020204" pitchFamily="34" charset="0"/>
              <a:buChar char="•"/>
            </a:pPr>
            <a:r>
              <a:rPr lang="de-DE" sz="1600" b="0" dirty="0"/>
              <a:t>Praktikum war bei uns sehr aufgeteilt wegen Corona teils nur am Vormittag oder nur am Nachmittag, manchmal optional ein paar Stunden mikroskopieren</a:t>
            </a:r>
          </a:p>
        </p:txBody>
      </p:sp>
      <p:sp>
        <p:nvSpPr>
          <p:cNvPr id="3" name="Datumsplatzhalter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Foliennummernplatzhalter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ußzeilenplatzhalter 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36917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Zellbiologie</a:t>
            </a:r>
          </a:p>
        </p:txBody>
      </p:sp>
    </p:spTree>
    <p:extLst>
      <p:ext uri="{BB962C8B-B14F-4D97-AF65-F5344CB8AC3E}">
        <p14:creationId xmlns:p14="http://schemas.microsoft.com/office/powerpoint/2010/main" val="244331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pPr marL="0" indent="0" fontAlgn="base">
              <a:buNone/>
            </a:pPr>
            <a:r>
              <a:rPr lang="de-DE" sz="2000" u="sng" dirty="0"/>
              <a:t>Vorlesung</a:t>
            </a:r>
          </a:p>
          <a:p>
            <a:pPr fontAlgn="base">
              <a:buFont typeface="Arial" panose="020B0604020202020204" pitchFamily="34" charset="0"/>
              <a:buChar char="•"/>
            </a:pPr>
            <a:r>
              <a:rPr lang="de-DE" sz="2000" b="0" dirty="0"/>
              <a:t>Vorlesung eine 90 min meistens im Winter Dienstags </a:t>
            </a:r>
            <a:r>
              <a:rPr lang="de-DE" sz="2000" b="0" dirty="0" err="1"/>
              <a:t>Deinstags</a:t>
            </a:r>
            <a:r>
              <a:rPr lang="de-DE" sz="2000" b="0" dirty="0"/>
              <a:t> um 8</a:t>
            </a:r>
            <a:endParaRPr lang="de-DE" sz="2000" dirty="0"/>
          </a:p>
          <a:p>
            <a:pPr fontAlgn="base">
              <a:buFont typeface="Arial" panose="020B0604020202020204" pitchFamily="34" charset="0"/>
              <a:buChar char="•"/>
            </a:pPr>
            <a:r>
              <a:rPr lang="de-DE" sz="2000" b="0" dirty="0"/>
              <a:t>Vorlesungsklausur: Themen teilweise Wiederholung aus anderen Semestern, es gibt </a:t>
            </a:r>
            <a:r>
              <a:rPr lang="de-DE" sz="2000" b="0" dirty="0" err="1"/>
              <a:t>Gedächtnisptrotokolle</a:t>
            </a:r>
            <a:r>
              <a:rPr lang="de-DE" sz="2000" b="0" dirty="0"/>
              <a:t>, teilweise deuten die Professoren an was sie gern hören würden</a:t>
            </a:r>
          </a:p>
          <a:p>
            <a:pPr fontAlgn="base">
              <a:buFont typeface="Arial" panose="020B0604020202020204" pitchFamily="34" charset="0"/>
              <a:buChar char="•"/>
            </a:pPr>
            <a:r>
              <a:rPr lang="de-DE" sz="2000" b="0" dirty="0"/>
              <a:t>Forschungsprojekte zu Themen der Vorlesung im Seminar: eine Gruppe musste diese immer vorstellen, alle mussten diese schriftlich abgeben</a:t>
            </a:r>
          </a:p>
          <a:p>
            <a:pPr fontAlgn="base">
              <a:buFont typeface="Arial" panose="020B0604020202020204" pitchFamily="34" charset="0"/>
              <a:buChar char="•"/>
            </a:pPr>
            <a:r>
              <a:rPr lang="de-DE" sz="2000" b="0" dirty="0"/>
              <a:t>Forschungsprojekt: man muss eine Fragestellung versuchen mit einem Experiment herausfinden, man lernt wie man auf einen Versuchsaufbau kommt</a:t>
            </a:r>
          </a:p>
        </p:txBody>
      </p:sp>
      <p:sp>
        <p:nvSpPr>
          <p:cNvPr id="3" name="Datumsplatzhalter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Foliennummernplatzhalter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ußzeilenplatzhalter 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2652079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pPr marL="0" indent="0" fontAlgn="base">
              <a:buNone/>
            </a:pPr>
            <a:r>
              <a:rPr lang="de-DE" sz="2000" u="sng" dirty="0"/>
              <a:t>Praktikum</a:t>
            </a:r>
          </a:p>
          <a:p>
            <a:pPr fontAlgn="base">
              <a:buFont typeface="Arial" panose="020B0604020202020204" pitchFamily="34" charset="0"/>
              <a:buChar char="•"/>
            </a:pPr>
            <a:r>
              <a:rPr lang="de-DE" sz="1600" b="0" dirty="0"/>
              <a:t>Interessante Methoden: </a:t>
            </a:r>
            <a:r>
              <a:rPr lang="de-DE" sz="1600" b="0" dirty="0" err="1"/>
              <a:t>Midipräp</a:t>
            </a:r>
            <a:r>
              <a:rPr lang="de-DE" sz="1600" b="0" dirty="0"/>
              <a:t>, </a:t>
            </a:r>
            <a:r>
              <a:rPr lang="de-DE" sz="1600" b="0" dirty="0" err="1"/>
              <a:t>cDNA</a:t>
            </a:r>
            <a:r>
              <a:rPr lang="de-DE" sz="1600" b="0" dirty="0"/>
              <a:t>, </a:t>
            </a:r>
            <a:r>
              <a:rPr lang="de-DE" sz="1600" b="0" dirty="0" err="1"/>
              <a:t>siRNA</a:t>
            </a:r>
            <a:r>
              <a:rPr lang="de-DE" sz="1600" b="0" dirty="0"/>
              <a:t>, Gene </a:t>
            </a:r>
            <a:r>
              <a:rPr lang="de-DE" sz="1600" b="0" dirty="0" err="1"/>
              <a:t>Gun</a:t>
            </a:r>
            <a:r>
              <a:rPr lang="de-DE" sz="1600" b="0" dirty="0"/>
              <a:t>, Western </a:t>
            </a:r>
            <a:r>
              <a:rPr lang="de-DE" sz="1600" b="0" dirty="0" err="1"/>
              <a:t>Blot</a:t>
            </a:r>
            <a:r>
              <a:rPr lang="de-DE" sz="1600" b="0" dirty="0"/>
              <a:t>, Mikroskopieren, teilweise genauer die Wirkungsweise von z.B. einer Gelelektrophorese erklärt</a:t>
            </a:r>
          </a:p>
          <a:p>
            <a:pPr fontAlgn="base">
              <a:buFont typeface="Arial" panose="020B0604020202020204" pitchFamily="34" charset="0"/>
              <a:buChar char="•"/>
            </a:pPr>
            <a:r>
              <a:rPr lang="de-DE" sz="1600" b="0" dirty="0"/>
              <a:t>Praktikumsklausur: Theorie die man im Praktikum gelernt hat, es gibt Gedächtnisprotokolle</a:t>
            </a:r>
          </a:p>
          <a:p>
            <a:pPr fontAlgn="base">
              <a:buFont typeface="Arial" panose="020B0604020202020204" pitchFamily="34" charset="0"/>
              <a:buChar char="•"/>
            </a:pPr>
            <a:r>
              <a:rPr lang="de-DE" sz="1600" b="0" dirty="0"/>
              <a:t>Beide Klausuren am gleichen Tag, Protokollabgabe (3 verschiedene aufgeteilt mit Partner*in) ein paar Wochen nach dem Praktikum =&gt; Vorteil man lernt beim Protokoll schreiben und während dem Semester bei der Vorlesung und wiederholt alles beim lernen auf die Klausur</a:t>
            </a:r>
          </a:p>
          <a:p>
            <a:pPr fontAlgn="base">
              <a:buFont typeface="Arial" panose="020B0604020202020204" pitchFamily="34" charset="0"/>
              <a:buChar char="•"/>
            </a:pPr>
            <a:r>
              <a:rPr lang="de-DE" sz="1600" b="0" dirty="0"/>
              <a:t>Präsentation eines Papers vor dem Praktikum (wird benotet)</a:t>
            </a:r>
          </a:p>
          <a:p>
            <a:pPr fontAlgn="base">
              <a:buFont typeface="Arial" panose="020B0604020202020204" pitchFamily="34" charset="0"/>
              <a:buChar char="•"/>
            </a:pPr>
            <a:r>
              <a:rPr lang="de-DE" sz="1600" b="0" dirty="0"/>
              <a:t>3 Wochen Praktikum in jeder Woche wird man von einer anderen Arbeitsgruppe betreut und behandelt Themen dieser AG</a:t>
            </a:r>
          </a:p>
          <a:p>
            <a:endParaRPr lang="de-DE" dirty="0"/>
          </a:p>
        </p:txBody>
      </p:sp>
      <p:sp>
        <p:nvSpPr>
          <p:cNvPr id="3" name="Datumsplatzhalter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Foliennummernplatzhalter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ußzeilenplatzhalter 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206975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Biochemie</a:t>
            </a:r>
          </a:p>
        </p:txBody>
      </p:sp>
    </p:spTree>
    <p:extLst>
      <p:ext uri="{BB962C8B-B14F-4D97-AF65-F5344CB8AC3E}">
        <p14:creationId xmlns:p14="http://schemas.microsoft.com/office/powerpoint/2010/main" val="81271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B0AFA80-D9B0-40BC-932A-158DCC28B047}"/>
              </a:ext>
            </a:extLst>
          </p:cNvPr>
          <p:cNvSpPr>
            <a:spLocks noGrp="1"/>
          </p:cNvSpPr>
          <p:nvPr>
            <p:ph sz="quarter" idx="13"/>
          </p:nvPr>
        </p:nvSpPr>
        <p:spPr>
          <a:xfrm>
            <a:off x="319720" y="568739"/>
            <a:ext cx="8504559" cy="4130785"/>
          </a:xfrm>
        </p:spPr>
        <p:txBody>
          <a:bodyPr/>
          <a:lstStyle/>
          <a:p>
            <a:pPr marL="0" indent="0">
              <a:buNone/>
            </a:pPr>
            <a:r>
              <a:rPr lang="de-DE" sz="1800" dirty="0"/>
              <a:t>Thematisch</a:t>
            </a:r>
            <a:endParaRPr lang="de-DE" sz="2000" dirty="0"/>
          </a:p>
          <a:p>
            <a:pPr marL="342900" indent="-342900">
              <a:buFont typeface="Arial" panose="020B0604020202020204" pitchFamily="34" charset="0"/>
              <a:buChar char="•"/>
            </a:pPr>
            <a:r>
              <a:rPr lang="de-DE" sz="1400" dirty="0"/>
              <a:t>Photosynthese</a:t>
            </a:r>
          </a:p>
          <a:p>
            <a:pPr marL="342900" indent="-342900">
              <a:buFont typeface="Arial" panose="020B0604020202020204" pitchFamily="34" charset="0"/>
              <a:buChar char="•"/>
            </a:pPr>
            <a:r>
              <a:rPr lang="de-DE" sz="1400" dirty="0"/>
              <a:t>Hitzeresistenzen/Stressantworten von Pflanzen</a:t>
            </a:r>
          </a:p>
          <a:p>
            <a:pPr marL="0" indent="0">
              <a:buNone/>
            </a:pPr>
            <a:endParaRPr lang="de-DE" sz="1400" dirty="0"/>
          </a:p>
          <a:p>
            <a:pPr marL="0" indent="0">
              <a:buNone/>
            </a:pPr>
            <a:r>
              <a:rPr lang="de-DE" sz="1800" dirty="0"/>
              <a:t>Methoden</a:t>
            </a:r>
            <a:r>
              <a:rPr lang="de-DE" sz="2000" dirty="0"/>
              <a:t> </a:t>
            </a:r>
          </a:p>
          <a:p>
            <a:pPr marL="342900" indent="-342900">
              <a:buFont typeface="Arial" panose="020B0604020202020204" pitchFamily="34" charset="0"/>
              <a:buChar char="•"/>
            </a:pPr>
            <a:r>
              <a:rPr lang="de-DE" sz="1400" dirty="0" err="1"/>
              <a:t>Enzymaufreinigung</a:t>
            </a:r>
            <a:r>
              <a:rPr lang="de-DE" sz="1400" dirty="0"/>
              <a:t>, Enzymkinetik </a:t>
            </a:r>
          </a:p>
          <a:p>
            <a:pPr marL="342900" indent="-342900">
              <a:buFont typeface="Arial" panose="020B0604020202020204" pitchFamily="34" charset="0"/>
              <a:buChar char="•"/>
            </a:pPr>
            <a:r>
              <a:rPr lang="de-DE" sz="1400" dirty="0"/>
              <a:t>PCR, Western Blot </a:t>
            </a:r>
          </a:p>
          <a:p>
            <a:pPr marL="342900" indent="-342900">
              <a:buFont typeface="Arial" panose="020B0604020202020204" pitchFamily="34" charset="0"/>
              <a:buChar char="•"/>
            </a:pPr>
            <a:r>
              <a:rPr lang="de-DE" sz="1400" dirty="0"/>
              <a:t>Pflanzentransformation mit Agrobakterien:</a:t>
            </a:r>
            <a:br>
              <a:rPr lang="de-DE" sz="1400" dirty="0"/>
            </a:br>
            <a:r>
              <a:rPr lang="de-DE" sz="1400" dirty="0"/>
              <a:t>Einbringen von Proteinen zur Farbstoffsynthese in Tabakpflanzen </a:t>
            </a:r>
          </a:p>
          <a:p>
            <a:pPr marL="342900" indent="-342900">
              <a:buFont typeface="Arial" panose="020B0604020202020204" pitchFamily="34" charset="0"/>
              <a:buChar char="•"/>
            </a:pPr>
            <a:r>
              <a:rPr lang="de-DE" sz="1400" dirty="0"/>
              <a:t>Einführung in Datenverarbeitung </a:t>
            </a:r>
          </a:p>
          <a:p>
            <a:pPr marL="0" indent="0">
              <a:buNone/>
            </a:pPr>
            <a:endParaRPr lang="de-DE" sz="1400" dirty="0"/>
          </a:p>
          <a:p>
            <a:pPr marL="0" indent="0">
              <a:buNone/>
            </a:pPr>
            <a:r>
              <a:rPr lang="de-DE" sz="1800" dirty="0"/>
              <a:t>Leistungsnachweise</a:t>
            </a:r>
          </a:p>
          <a:p>
            <a:pPr marL="285750" indent="-285750">
              <a:buFont typeface="Arial" panose="020B0604020202020204" pitchFamily="34" charset="0"/>
              <a:buChar char="•"/>
            </a:pPr>
            <a:r>
              <a:rPr lang="de-DE" sz="1400" dirty="0"/>
              <a:t>Klausur</a:t>
            </a:r>
          </a:p>
          <a:p>
            <a:pPr marL="285750" indent="-285750">
              <a:buFont typeface="Arial" panose="020B0604020202020204" pitchFamily="34" charset="0"/>
              <a:buChar char="•"/>
            </a:pPr>
            <a:r>
              <a:rPr lang="de-DE" sz="1400" dirty="0"/>
              <a:t>Praktikumsklausur, Praktikumsprotokolle: jeweils zu zweit</a:t>
            </a:r>
          </a:p>
          <a:p>
            <a:pPr marL="285750" indent="-285750">
              <a:buFont typeface="Arial" panose="020B0604020202020204" pitchFamily="34" charset="0"/>
              <a:buChar char="•"/>
            </a:pPr>
            <a:r>
              <a:rPr lang="de-DE" sz="1400" dirty="0" err="1"/>
              <a:t>Paperpräsentation</a:t>
            </a:r>
            <a:endParaRPr lang="de-DE" sz="1400" dirty="0"/>
          </a:p>
        </p:txBody>
      </p:sp>
      <p:sp>
        <p:nvSpPr>
          <p:cNvPr id="3" name="Datumsplatzhalter 2">
            <a:extLst>
              <a:ext uri="{FF2B5EF4-FFF2-40B4-BE49-F238E27FC236}">
                <a16:creationId xmlns:a16="http://schemas.microsoft.com/office/drawing/2014/main" id="{70A6AE51-B5CF-4A63-8A4A-25325B0CCBC3}"/>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ABB0F2-5445-40F4-9FDC-11DCE2BB7A18}"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3D8A858E-18D0-456C-80B1-06702176856C}"/>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B7B7285C-C688-4D90-A0B5-1BBB05660133}"/>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110399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Immunologie</a:t>
            </a:r>
          </a:p>
        </p:txBody>
      </p:sp>
    </p:spTree>
    <p:extLst>
      <p:ext uri="{BB962C8B-B14F-4D97-AF65-F5344CB8AC3E}">
        <p14:creationId xmlns:p14="http://schemas.microsoft.com/office/powerpoint/2010/main" val="61268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Wie finde ich eine Bachelorarbeit?</a:t>
            </a:r>
          </a:p>
        </p:txBody>
      </p:sp>
      <p:sp>
        <p:nvSpPr>
          <p:cNvPr id="3" name="Untertitel 2"/>
          <p:cNvSpPr>
            <a:spLocks noGrp="1"/>
          </p:cNvSpPr>
          <p:nvPr>
            <p:ph type="subTitle" idx="1"/>
          </p:nvPr>
        </p:nvSpPr>
        <p:spPr/>
        <p:txBody>
          <a:bodyPr/>
          <a:lstStyle/>
          <a:p>
            <a:r>
              <a:rPr lang="de-DE" dirty="0"/>
              <a:t>Nächsten Donnerstag erfahrt ihr‘s:</a:t>
            </a:r>
          </a:p>
        </p:txBody>
      </p:sp>
      <p:pic>
        <p:nvPicPr>
          <p:cNvPr id="5" name="Grafik 4" descr="Ein Bild, das Text enthält.&#10;&#10;Automatisch generierte Beschreibung">
            <a:extLst>
              <a:ext uri="{FF2B5EF4-FFF2-40B4-BE49-F238E27FC236}">
                <a16:creationId xmlns:a16="http://schemas.microsoft.com/office/drawing/2014/main" id="{5B446E75-6548-2943-9D35-CC701212DF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032" y="2106003"/>
            <a:ext cx="2682892" cy="2682892"/>
          </a:xfrm>
          <a:prstGeom prst="rect">
            <a:avLst/>
          </a:prstGeom>
        </p:spPr>
      </p:pic>
      <p:pic>
        <p:nvPicPr>
          <p:cNvPr id="6" name="Grafik 5">
            <a:extLst>
              <a:ext uri="{FF2B5EF4-FFF2-40B4-BE49-F238E27FC236}">
                <a16:creationId xmlns:a16="http://schemas.microsoft.com/office/drawing/2014/main" id="{5B0A8659-44F1-C24F-919F-C06ADA3D4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000" y="2106003"/>
            <a:ext cx="3039400" cy="1518179"/>
          </a:xfrm>
          <a:prstGeom prst="rect">
            <a:avLst/>
          </a:prstGeom>
        </p:spPr>
      </p:pic>
      <p:pic>
        <p:nvPicPr>
          <p:cNvPr id="7" name="Grafik 6">
            <a:extLst>
              <a:ext uri="{FF2B5EF4-FFF2-40B4-BE49-F238E27FC236}">
                <a16:creationId xmlns:a16="http://schemas.microsoft.com/office/drawing/2014/main" id="{1B02751E-1C54-4941-B0A5-CC30C4644C23}"/>
              </a:ext>
            </a:extLst>
          </p:cNvPr>
          <p:cNvPicPr>
            <a:picLocks noChangeAspect="1"/>
          </p:cNvPicPr>
          <p:nvPr/>
        </p:nvPicPr>
        <p:blipFill rotWithShape="1">
          <a:blip r:embed="rId4"/>
          <a:srcRect l="14478" r="13875"/>
          <a:stretch/>
        </p:blipFill>
        <p:spPr>
          <a:xfrm>
            <a:off x="4653000" y="4000315"/>
            <a:ext cx="454794" cy="476084"/>
          </a:xfrm>
          <a:prstGeom prst="rect">
            <a:avLst/>
          </a:prstGeom>
        </p:spPr>
      </p:pic>
      <p:sp>
        <p:nvSpPr>
          <p:cNvPr id="8" name="Textfeld 7">
            <a:extLst>
              <a:ext uri="{FF2B5EF4-FFF2-40B4-BE49-F238E27FC236}">
                <a16:creationId xmlns:a16="http://schemas.microsoft.com/office/drawing/2014/main" id="{89DA67D7-1E5F-B74A-883E-F3DF068EFD6B}"/>
              </a:ext>
            </a:extLst>
          </p:cNvPr>
          <p:cNvSpPr txBox="1"/>
          <p:nvPr/>
        </p:nvSpPr>
        <p:spPr>
          <a:xfrm>
            <a:off x="5222915" y="4095748"/>
            <a:ext cx="1454244" cy="300082"/>
          </a:xfrm>
          <a:prstGeom prst="rect">
            <a:avLst/>
          </a:prstGeom>
          <a:noFill/>
        </p:spPr>
        <p:txBody>
          <a:bodyPr wrap="none" rtlCol="0">
            <a:spAutoFit/>
          </a:bodyPr>
          <a:lstStyle/>
          <a:p>
            <a:pPr defTabSz="685800"/>
            <a:r>
              <a:rPr lang="de-DE" sz="1350" dirty="0" err="1">
                <a:solidFill>
                  <a:prstClr val="white"/>
                </a:solidFill>
                <a:latin typeface="Arial"/>
              </a:rPr>
              <a:t>fsi_bio_erlangen</a:t>
            </a:r>
            <a:endParaRPr lang="de-DE" sz="1350" dirty="0">
              <a:solidFill>
                <a:prstClr val="white"/>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94F34-19DA-4918-BBEF-9CC140DB29B3}"/>
              </a:ext>
            </a:extLst>
          </p:cNvPr>
          <p:cNvSpPr>
            <a:spLocks noGrp="1"/>
          </p:cNvSpPr>
          <p:nvPr>
            <p:ph sz="quarter" idx="13"/>
          </p:nvPr>
        </p:nvSpPr>
        <p:spPr>
          <a:xfrm>
            <a:off x="388908" y="668632"/>
            <a:ext cx="8504559" cy="4130785"/>
          </a:xfrm>
        </p:spPr>
        <p:txBody>
          <a:bodyPr/>
          <a:lstStyle/>
          <a:p>
            <a:pPr marL="0" indent="0">
              <a:buNone/>
            </a:pPr>
            <a:r>
              <a:rPr lang="en-GB" sz="2000" dirty="0" err="1"/>
              <a:t>Vorlesung</a:t>
            </a:r>
            <a:r>
              <a:rPr lang="en-GB" sz="2000" dirty="0"/>
              <a:t>:</a:t>
            </a:r>
            <a:endParaRPr lang="en-GB" dirty="0"/>
          </a:p>
          <a:p>
            <a:pPr marL="285750" indent="-285750">
              <a:buFont typeface="Arial" panose="020B0604020202020204" pitchFamily="34" charset="0"/>
              <a:buChar char="•"/>
            </a:pPr>
            <a:r>
              <a:rPr lang="en-GB" sz="1400" dirty="0" err="1"/>
              <a:t>Überblick</a:t>
            </a:r>
            <a:r>
              <a:rPr lang="en-GB" sz="1400" dirty="0"/>
              <a:t> </a:t>
            </a:r>
            <a:r>
              <a:rPr lang="en-GB" sz="1400" dirty="0" err="1"/>
              <a:t>Immunologie</a:t>
            </a:r>
            <a:endParaRPr lang="en-GB" sz="1400" dirty="0"/>
          </a:p>
          <a:p>
            <a:pPr marL="285750" indent="-285750">
              <a:buFont typeface="Arial" panose="020B0604020202020204" pitchFamily="34" charset="0"/>
              <a:buChar char="•"/>
            </a:pPr>
            <a:r>
              <a:rPr lang="en-GB" sz="1400" dirty="0" err="1"/>
              <a:t>Angeborenes</a:t>
            </a:r>
            <a:r>
              <a:rPr lang="en-GB" sz="1400" dirty="0"/>
              <a:t> und </a:t>
            </a:r>
            <a:r>
              <a:rPr lang="en-GB" sz="1400" dirty="0" err="1"/>
              <a:t>adaptives</a:t>
            </a:r>
            <a:r>
              <a:rPr lang="en-GB" sz="1400" dirty="0"/>
              <a:t> </a:t>
            </a:r>
            <a:r>
              <a:rPr lang="en-GB" sz="1400" dirty="0" err="1"/>
              <a:t>Immunsystem</a:t>
            </a:r>
            <a:r>
              <a:rPr lang="en-GB" sz="1400" dirty="0"/>
              <a:t> </a:t>
            </a:r>
          </a:p>
          <a:p>
            <a:pPr marL="285750" indent="-285750">
              <a:buFont typeface="Arial" panose="020B0604020202020204" pitchFamily="34" charset="0"/>
              <a:buChar char="•"/>
            </a:pPr>
            <a:r>
              <a:rPr lang="en-GB" sz="1400" dirty="0" err="1"/>
              <a:t>Allergien</a:t>
            </a:r>
            <a:r>
              <a:rPr lang="en-GB" sz="1400" dirty="0"/>
              <a:t> und </a:t>
            </a:r>
            <a:r>
              <a:rPr lang="en-GB" sz="1400" dirty="0" err="1"/>
              <a:t>Autoimmunerkrankungen</a:t>
            </a:r>
            <a:r>
              <a:rPr lang="en-GB" sz="1400" dirty="0"/>
              <a:t> </a:t>
            </a:r>
          </a:p>
          <a:p>
            <a:pPr marL="0" indent="0">
              <a:buNone/>
            </a:pPr>
            <a:endParaRPr lang="en-GB" sz="2000" dirty="0"/>
          </a:p>
          <a:p>
            <a:pPr marL="0" indent="0">
              <a:buNone/>
            </a:pPr>
            <a:r>
              <a:rPr lang="en-GB" sz="2000" dirty="0" err="1"/>
              <a:t>Leistungsnachweise</a:t>
            </a:r>
            <a:r>
              <a:rPr lang="en-GB" sz="2000" dirty="0"/>
              <a:t>:</a:t>
            </a:r>
          </a:p>
          <a:p>
            <a:pPr marL="285750" indent="-285750">
              <a:buFont typeface="Arial" panose="020B0604020202020204" pitchFamily="34" charset="0"/>
              <a:buChar char="•"/>
            </a:pPr>
            <a:r>
              <a:rPr lang="en-GB" sz="1400" dirty="0" err="1"/>
              <a:t>Klausur</a:t>
            </a:r>
            <a:r>
              <a:rPr lang="en-GB" sz="1400" dirty="0"/>
              <a:t>:</a:t>
            </a:r>
          </a:p>
          <a:p>
            <a:pPr marL="825750" lvl="1" indent="-285750">
              <a:buFont typeface="Arial" panose="020B0604020202020204" pitchFamily="34" charset="0"/>
              <a:buChar char="•"/>
            </a:pPr>
            <a:r>
              <a:rPr lang="en-GB" sz="1200" dirty="0" err="1"/>
              <a:t>Machbar</a:t>
            </a:r>
            <a:r>
              <a:rPr lang="en-GB" sz="1200" dirty="0"/>
              <a:t> </a:t>
            </a:r>
            <a:r>
              <a:rPr lang="en-GB" sz="1200" dirty="0" err="1"/>
              <a:t>aber</a:t>
            </a:r>
            <a:r>
              <a:rPr lang="en-GB" sz="1200" dirty="0"/>
              <a:t> </a:t>
            </a:r>
            <a:r>
              <a:rPr lang="en-GB" sz="1200" dirty="0" err="1"/>
              <a:t>für</a:t>
            </a:r>
            <a:r>
              <a:rPr lang="en-GB" sz="1200" dirty="0"/>
              <a:t> </a:t>
            </a:r>
            <a:r>
              <a:rPr lang="en-GB" sz="1200" dirty="0" err="1"/>
              <a:t>wirklich</a:t>
            </a:r>
            <a:r>
              <a:rPr lang="en-GB" sz="1200" dirty="0"/>
              <a:t> </a:t>
            </a:r>
            <a:r>
              <a:rPr lang="en-GB" sz="1200" dirty="0" err="1"/>
              <a:t>gute</a:t>
            </a:r>
            <a:r>
              <a:rPr lang="en-GB" sz="1200" dirty="0"/>
              <a:t> Note </a:t>
            </a:r>
            <a:r>
              <a:rPr lang="en-GB" sz="1200" dirty="0" err="1"/>
              <a:t>wird</a:t>
            </a:r>
            <a:r>
              <a:rPr lang="en-GB" sz="1200" dirty="0"/>
              <a:t> </a:t>
            </a:r>
            <a:r>
              <a:rPr lang="en-GB" sz="1200" dirty="0" err="1"/>
              <a:t>einiges</a:t>
            </a:r>
            <a:r>
              <a:rPr lang="en-GB" sz="1200" dirty="0"/>
              <a:t> an </a:t>
            </a:r>
            <a:r>
              <a:rPr lang="en-GB" sz="1200" dirty="0" err="1"/>
              <a:t>Detailwissen</a:t>
            </a:r>
            <a:r>
              <a:rPr lang="en-GB" sz="1200" dirty="0"/>
              <a:t> </a:t>
            </a:r>
            <a:r>
              <a:rPr lang="en-GB" sz="1200" dirty="0" err="1"/>
              <a:t>abgefragt</a:t>
            </a:r>
            <a:r>
              <a:rPr lang="en-GB" sz="1200" dirty="0"/>
              <a:t> </a:t>
            </a:r>
          </a:p>
          <a:p>
            <a:pPr marL="825750" lvl="1"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400" dirty="0"/>
              <a:t>POLs: </a:t>
            </a:r>
            <a:r>
              <a:rPr lang="en-GB" sz="1400" dirty="0" err="1"/>
              <a:t>Problemorientiertes</a:t>
            </a:r>
            <a:r>
              <a:rPr lang="en-GB" sz="1400" dirty="0"/>
              <a:t> </a:t>
            </a:r>
            <a:r>
              <a:rPr lang="en-GB" sz="1400" dirty="0" err="1"/>
              <a:t>Lernen</a:t>
            </a:r>
            <a:r>
              <a:rPr lang="en-GB" sz="1400" dirty="0"/>
              <a:t> </a:t>
            </a:r>
            <a:r>
              <a:rPr lang="en-GB" sz="1400" dirty="0">
                <a:sym typeface="Wingdings" panose="05000000000000000000" pitchFamily="2" charset="2"/>
              </a:rPr>
              <a:t> </a:t>
            </a:r>
            <a:r>
              <a:rPr lang="en-GB" sz="1400" dirty="0" err="1">
                <a:sym typeface="Wingdings" panose="05000000000000000000" pitchFamily="2" charset="2"/>
              </a:rPr>
              <a:t>Problemstellungen</a:t>
            </a:r>
            <a:r>
              <a:rPr lang="en-GB" sz="1400" dirty="0">
                <a:sym typeface="Wingdings" panose="05000000000000000000" pitchFamily="2" charset="2"/>
              </a:rPr>
              <a:t>, </a:t>
            </a:r>
            <a:r>
              <a:rPr lang="en-GB" sz="1400" dirty="0" err="1">
                <a:sym typeface="Wingdings" panose="05000000000000000000" pitchFamily="2" charset="2"/>
              </a:rPr>
              <a:t>deren</a:t>
            </a:r>
            <a:r>
              <a:rPr lang="en-GB" sz="1400" dirty="0">
                <a:sym typeface="Wingdings" panose="05000000000000000000" pitchFamily="2" charset="2"/>
              </a:rPr>
              <a:t> </a:t>
            </a:r>
            <a:r>
              <a:rPr lang="en-GB" sz="1400" dirty="0" err="1">
                <a:sym typeface="Wingdings" panose="05000000000000000000" pitchFamily="2" charset="2"/>
              </a:rPr>
              <a:t>Lösungen</a:t>
            </a:r>
            <a:r>
              <a:rPr lang="en-GB" sz="1400" dirty="0">
                <a:sym typeface="Wingdings" panose="05000000000000000000" pitchFamily="2" charset="2"/>
              </a:rPr>
              <a:t> </a:t>
            </a:r>
            <a:r>
              <a:rPr lang="en-GB" sz="1400" dirty="0" err="1">
                <a:sym typeface="Wingdings" panose="05000000000000000000" pitchFamily="2" charset="2"/>
              </a:rPr>
              <a:t>vorgetragen</a:t>
            </a:r>
            <a:r>
              <a:rPr lang="en-GB" sz="1400" dirty="0">
                <a:sym typeface="Wingdings" panose="05000000000000000000" pitchFamily="2" charset="2"/>
              </a:rPr>
              <a:t> </a:t>
            </a:r>
            <a:r>
              <a:rPr lang="en-GB" sz="1400" dirty="0" err="1">
                <a:sym typeface="Wingdings" panose="05000000000000000000" pitchFamily="2" charset="2"/>
              </a:rPr>
              <a:t>werden</a:t>
            </a:r>
            <a:br>
              <a:rPr lang="en-GB" sz="1400" dirty="0">
                <a:sym typeface="Wingdings" panose="05000000000000000000" pitchFamily="2" charset="2"/>
              </a:rPr>
            </a:br>
            <a:r>
              <a:rPr lang="en-GB" sz="1400" dirty="0">
                <a:sym typeface="Wingdings" panose="05000000000000000000" pitchFamily="2" charset="2"/>
              </a:rPr>
              <a:t> </a:t>
            </a:r>
            <a:r>
              <a:rPr lang="en-GB" sz="1400" dirty="0" err="1">
                <a:sym typeface="Wingdings" panose="05000000000000000000" pitchFamily="2" charset="2"/>
              </a:rPr>
              <a:t>Punkte</a:t>
            </a:r>
            <a:r>
              <a:rPr lang="en-GB" sz="1400" dirty="0">
                <a:sym typeface="Wingdings" panose="05000000000000000000" pitchFamily="2" charset="2"/>
              </a:rPr>
              <a:t> </a:t>
            </a:r>
            <a:r>
              <a:rPr lang="en-GB" sz="1400" dirty="0" err="1">
                <a:sym typeface="Wingdings" panose="05000000000000000000" pitchFamily="2" charset="2"/>
              </a:rPr>
              <a:t>können</a:t>
            </a:r>
            <a:r>
              <a:rPr lang="en-GB" sz="1400" dirty="0">
                <a:sym typeface="Wingdings" panose="05000000000000000000" pitchFamily="2" charset="2"/>
              </a:rPr>
              <a:t> auf die </a:t>
            </a:r>
            <a:r>
              <a:rPr lang="en-GB" sz="1400" dirty="0" err="1">
                <a:sym typeface="Wingdings" panose="05000000000000000000" pitchFamily="2" charset="2"/>
              </a:rPr>
              <a:t>Klausur</a:t>
            </a:r>
            <a:r>
              <a:rPr lang="en-GB" sz="1400" dirty="0">
                <a:sym typeface="Wingdings" panose="05000000000000000000" pitchFamily="2" charset="2"/>
              </a:rPr>
              <a:t> </a:t>
            </a:r>
            <a:r>
              <a:rPr lang="en-GB" sz="1400" dirty="0" err="1">
                <a:sym typeface="Wingdings" panose="05000000000000000000" pitchFamily="2" charset="2"/>
              </a:rPr>
              <a:t>angerechnet</a:t>
            </a:r>
            <a:r>
              <a:rPr lang="en-GB" sz="1400" dirty="0">
                <a:sym typeface="Wingdings" panose="05000000000000000000" pitchFamily="2" charset="2"/>
              </a:rPr>
              <a:t> </a:t>
            </a:r>
            <a:r>
              <a:rPr lang="en-GB" sz="1400" dirty="0" err="1">
                <a:sym typeface="Wingdings" panose="05000000000000000000" pitchFamily="2" charset="2"/>
              </a:rPr>
              <a:t>werden</a:t>
            </a:r>
            <a:r>
              <a:rPr lang="en-GB" sz="1400" dirty="0">
                <a:sym typeface="Wingdings" panose="05000000000000000000" pitchFamily="2" charset="2"/>
              </a:rPr>
              <a:t>! </a:t>
            </a:r>
          </a:p>
          <a:p>
            <a:pPr marL="285750" indent="-285750">
              <a:buFont typeface="Arial" panose="020B0604020202020204" pitchFamily="34" charset="0"/>
              <a:buChar char="•"/>
            </a:pPr>
            <a:endParaRPr lang="en-GB" sz="1400" dirty="0">
              <a:sym typeface="Wingdings" panose="05000000000000000000" pitchFamily="2" charset="2"/>
            </a:endParaRPr>
          </a:p>
          <a:p>
            <a:pPr marL="0" indent="0">
              <a:buNone/>
            </a:pPr>
            <a:r>
              <a:rPr lang="en-GB" sz="2000" dirty="0">
                <a:sym typeface="Wingdings" panose="05000000000000000000" pitchFamily="2" charset="2"/>
              </a:rPr>
              <a:t>(Corona-)</a:t>
            </a:r>
            <a:r>
              <a:rPr lang="en-GB" sz="2000" dirty="0" err="1">
                <a:sym typeface="Wingdings" panose="05000000000000000000" pitchFamily="2" charset="2"/>
              </a:rPr>
              <a:t>Praktikum</a:t>
            </a:r>
            <a:r>
              <a:rPr lang="en-GB" sz="2000" dirty="0">
                <a:sym typeface="Wingdings" panose="05000000000000000000" pitchFamily="2" charset="2"/>
              </a:rPr>
              <a:t>:</a:t>
            </a:r>
          </a:p>
          <a:p>
            <a:pPr marL="285750" indent="-285750">
              <a:buFont typeface="Arial" panose="020B0604020202020204" pitchFamily="34" charset="0"/>
              <a:buChar char="•"/>
            </a:pPr>
            <a:r>
              <a:rPr lang="en-GB" sz="1400" dirty="0" err="1">
                <a:sym typeface="Wingdings" panose="05000000000000000000" pitchFamily="2" charset="2"/>
              </a:rPr>
              <a:t>Leider</a:t>
            </a:r>
            <a:r>
              <a:rPr lang="en-GB" sz="1400" dirty="0">
                <a:sym typeface="Wingdings" panose="05000000000000000000" pitchFamily="2" charset="2"/>
              </a:rPr>
              <a:t> </a:t>
            </a:r>
            <a:r>
              <a:rPr lang="en-GB" sz="1400" dirty="0" err="1">
                <a:sym typeface="Wingdings" panose="05000000000000000000" pitchFamily="2" charset="2"/>
              </a:rPr>
              <a:t>nur</a:t>
            </a:r>
            <a:r>
              <a:rPr lang="en-GB" sz="1400" dirty="0">
                <a:sym typeface="Wingdings" panose="05000000000000000000" pitchFamily="2" charset="2"/>
              </a:rPr>
              <a:t> online  </a:t>
            </a:r>
            <a:r>
              <a:rPr lang="en-GB" sz="1400" dirty="0" err="1">
                <a:sym typeface="Wingdings" panose="05000000000000000000" pitchFamily="2" charset="2"/>
              </a:rPr>
              <a:t>viele</a:t>
            </a:r>
            <a:r>
              <a:rPr lang="en-GB" sz="1400" dirty="0">
                <a:sym typeface="Wingdings" panose="05000000000000000000" pitchFamily="2" charset="2"/>
              </a:rPr>
              <a:t> </a:t>
            </a:r>
            <a:r>
              <a:rPr lang="en-GB" sz="1400" dirty="0" err="1">
                <a:sym typeface="Wingdings" panose="05000000000000000000" pitchFamily="2" charset="2"/>
              </a:rPr>
              <a:t>Vorträge</a:t>
            </a:r>
            <a:r>
              <a:rPr lang="en-GB" sz="1400" dirty="0">
                <a:sym typeface="Wingdings" panose="05000000000000000000" pitchFamily="2" charset="2"/>
              </a:rPr>
              <a:t> </a:t>
            </a:r>
            <a:r>
              <a:rPr lang="en-GB" sz="1400" dirty="0" err="1">
                <a:sym typeface="Wingdings" panose="05000000000000000000" pitchFamily="2" charset="2"/>
              </a:rPr>
              <a:t>halten</a:t>
            </a:r>
            <a:r>
              <a:rPr lang="en-GB" sz="1400" dirty="0">
                <a:sym typeface="Wingdings" panose="05000000000000000000" pitchFamily="2" charset="2"/>
              </a:rPr>
              <a:t>, Paper </a:t>
            </a:r>
            <a:r>
              <a:rPr lang="en-GB" sz="1400" dirty="0" err="1">
                <a:sym typeface="Wingdings" panose="05000000000000000000" pitchFamily="2" charset="2"/>
              </a:rPr>
              <a:t>vorstellen</a:t>
            </a:r>
            <a:r>
              <a:rPr lang="en-GB" sz="1400" dirty="0">
                <a:sym typeface="Wingdings" panose="05000000000000000000" pitchFamily="2" charset="2"/>
              </a:rPr>
              <a:t>, </a:t>
            </a:r>
            <a:r>
              <a:rPr lang="en-GB" sz="1400" dirty="0" err="1">
                <a:sym typeface="Wingdings" panose="05000000000000000000" pitchFamily="2" charset="2"/>
              </a:rPr>
              <a:t>Diskussionen</a:t>
            </a:r>
            <a:r>
              <a:rPr lang="en-GB" sz="1400" dirty="0">
                <a:sym typeface="Wingdings" panose="05000000000000000000" pitchFamily="2" charset="2"/>
              </a:rPr>
              <a:t> </a:t>
            </a:r>
            <a:r>
              <a:rPr lang="en-GB" sz="1400" dirty="0" err="1">
                <a:sym typeface="Wingdings" panose="05000000000000000000" pitchFamily="2" charset="2"/>
              </a:rPr>
              <a:t>zu</a:t>
            </a:r>
            <a:r>
              <a:rPr lang="en-GB" sz="1400" dirty="0">
                <a:sym typeface="Wingdings" panose="05000000000000000000" pitchFamily="2" charset="2"/>
              </a:rPr>
              <a:t> </a:t>
            </a:r>
            <a:r>
              <a:rPr lang="en-GB" sz="1400" dirty="0" err="1">
                <a:sym typeface="Wingdings" panose="05000000000000000000" pitchFamily="2" charset="2"/>
              </a:rPr>
              <a:t>immunologischen</a:t>
            </a:r>
            <a:r>
              <a:rPr lang="en-GB" sz="1400" dirty="0">
                <a:sym typeface="Wingdings" panose="05000000000000000000" pitchFamily="2" charset="2"/>
              </a:rPr>
              <a:t> </a:t>
            </a:r>
            <a:r>
              <a:rPr lang="en-GB" sz="1400" dirty="0" err="1">
                <a:sym typeface="Wingdings" panose="05000000000000000000" pitchFamily="2" charset="2"/>
              </a:rPr>
              <a:t>Themen</a:t>
            </a:r>
            <a:endParaRPr lang="en-GB" sz="1400" dirty="0">
              <a:sym typeface="Wingdings" panose="05000000000000000000" pitchFamily="2" charset="2"/>
            </a:endParaRPr>
          </a:p>
          <a:p>
            <a:pPr marL="0" indent="0">
              <a:buNone/>
            </a:pPr>
            <a:endParaRPr lang="en-GB" sz="2000" dirty="0">
              <a:sym typeface="Wingdings" panose="05000000000000000000" pitchFamily="2" charset="2"/>
            </a:endParaRPr>
          </a:p>
          <a:p>
            <a:pPr marL="0" indent="0">
              <a:buNone/>
            </a:pPr>
            <a:endParaRPr lang="en-GB" sz="1400" dirty="0">
              <a:sym typeface="Wingdings" panose="05000000000000000000" pitchFamily="2" charset="2"/>
            </a:endParaRPr>
          </a:p>
        </p:txBody>
      </p:sp>
      <p:sp>
        <p:nvSpPr>
          <p:cNvPr id="3" name="Date Placeholder 2">
            <a:extLst>
              <a:ext uri="{FF2B5EF4-FFF2-40B4-BE49-F238E27FC236}">
                <a16:creationId xmlns:a16="http://schemas.microsoft.com/office/drawing/2014/main" id="{6D448A86-A5E3-4EC0-8EAD-1D8806EC97A5}"/>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66F9926-EA31-4EED-A6B6-CBD17DDCEB47}"/>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1711A3C8-C8D3-4D59-A9B4-69E305752EC8}"/>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25305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Pharmazeutische Biologie</a:t>
            </a:r>
          </a:p>
        </p:txBody>
      </p:sp>
    </p:spTree>
    <p:extLst>
      <p:ext uri="{BB962C8B-B14F-4D97-AF65-F5344CB8AC3E}">
        <p14:creationId xmlns:p14="http://schemas.microsoft.com/office/powerpoint/2010/main" val="224103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6C0972-8998-4685-9E14-E2D25E3C089F}"/>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29FB4B0E-B6DB-4F0C-A395-0D1F54D78FCC}"/>
              </a:ext>
            </a:extLst>
          </p:cNvPr>
          <p:cNvSpPr>
            <a:spLocks noGrp="1"/>
          </p:cNvSpPr>
          <p:nvPr>
            <p:ph type="sldNum" sz="quarter" idx="15"/>
          </p:nvPr>
        </p:nvSpPr>
        <p:spPr/>
        <p:txBody>
          <a:bodyPr/>
          <a:lstStyle/>
          <a:p>
            <a:fld id="{0759437E-DD65-47AE-A718-65B9481C0A9E}" type="slidenum">
              <a:rPr lang="de-DE" smtClean="0"/>
              <a:pPr/>
              <a:t>22</a:t>
            </a:fld>
            <a:endParaRPr lang="de-DE" dirty="0"/>
          </a:p>
        </p:txBody>
      </p:sp>
      <p:sp>
        <p:nvSpPr>
          <p:cNvPr id="5" name="Footer Placeholder 4">
            <a:extLst>
              <a:ext uri="{FF2B5EF4-FFF2-40B4-BE49-F238E27FC236}">
                <a16:creationId xmlns:a16="http://schemas.microsoft.com/office/drawing/2014/main" id="{957D721B-8B2C-48AB-9D15-08BAF235C245}"/>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EC15557E-F1F1-4CB0-94BA-9B612A7CE245}"/>
              </a:ext>
            </a:extLst>
          </p:cNvPr>
          <p:cNvPicPr>
            <a:picLocks noChangeAspect="1"/>
          </p:cNvPicPr>
          <p:nvPr/>
        </p:nvPicPr>
        <p:blipFill>
          <a:blip r:embed="rId3"/>
          <a:stretch>
            <a:fillRect/>
          </a:stretch>
        </p:blipFill>
        <p:spPr>
          <a:xfrm>
            <a:off x="331753" y="551414"/>
            <a:ext cx="8041651" cy="4299191"/>
          </a:xfrm>
          <a:prstGeom prst="rect">
            <a:avLst/>
          </a:prstGeom>
        </p:spPr>
      </p:pic>
    </p:spTree>
    <p:extLst>
      <p:ext uri="{BB962C8B-B14F-4D97-AF65-F5344CB8AC3E}">
        <p14:creationId xmlns:p14="http://schemas.microsoft.com/office/powerpoint/2010/main" val="401920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30AB60-BF40-46E7-A828-1AF91E735B6C}"/>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272992DA-A287-413B-983F-1E845F14277E}"/>
              </a:ext>
            </a:extLst>
          </p:cNvPr>
          <p:cNvSpPr>
            <a:spLocks noGrp="1"/>
          </p:cNvSpPr>
          <p:nvPr>
            <p:ph type="sldNum" sz="quarter" idx="15"/>
          </p:nvPr>
        </p:nvSpPr>
        <p:spPr/>
        <p:txBody>
          <a:bodyPr/>
          <a:lstStyle/>
          <a:p>
            <a:fld id="{0759437E-DD65-47AE-A718-65B9481C0A9E}" type="slidenum">
              <a:rPr lang="de-DE" smtClean="0"/>
              <a:pPr/>
              <a:t>23</a:t>
            </a:fld>
            <a:endParaRPr lang="de-DE" dirty="0"/>
          </a:p>
        </p:txBody>
      </p:sp>
      <p:sp>
        <p:nvSpPr>
          <p:cNvPr id="5" name="Footer Placeholder 4">
            <a:extLst>
              <a:ext uri="{FF2B5EF4-FFF2-40B4-BE49-F238E27FC236}">
                <a16:creationId xmlns:a16="http://schemas.microsoft.com/office/drawing/2014/main" id="{06079211-6D8B-4B1E-88B9-D4176810D2BA}"/>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2C5108A9-BEB1-453B-9C76-FE66D3F3F1EF}"/>
              </a:ext>
            </a:extLst>
          </p:cNvPr>
          <p:cNvPicPr>
            <a:picLocks noChangeAspect="1"/>
          </p:cNvPicPr>
          <p:nvPr/>
        </p:nvPicPr>
        <p:blipFill>
          <a:blip r:embed="rId3"/>
          <a:stretch>
            <a:fillRect/>
          </a:stretch>
        </p:blipFill>
        <p:spPr>
          <a:xfrm>
            <a:off x="258310" y="885194"/>
            <a:ext cx="8885690" cy="3558848"/>
          </a:xfrm>
          <a:prstGeom prst="rect">
            <a:avLst/>
          </a:prstGeom>
        </p:spPr>
      </p:pic>
    </p:spTree>
    <p:extLst>
      <p:ext uri="{BB962C8B-B14F-4D97-AF65-F5344CB8AC3E}">
        <p14:creationId xmlns:p14="http://schemas.microsoft.com/office/powerpoint/2010/main" val="3690661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337DFDB-0776-4559-93C3-075A19DAF330}"/>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49A64BA6-5062-47A4-9F41-E0131AE0F3F3}"/>
              </a:ext>
            </a:extLst>
          </p:cNvPr>
          <p:cNvSpPr>
            <a:spLocks noGrp="1"/>
          </p:cNvSpPr>
          <p:nvPr>
            <p:ph type="sldNum" sz="quarter" idx="15"/>
          </p:nvPr>
        </p:nvSpPr>
        <p:spPr/>
        <p:txBody>
          <a:bodyPr/>
          <a:lstStyle/>
          <a:p>
            <a:fld id="{0759437E-DD65-47AE-A718-65B9481C0A9E}" type="slidenum">
              <a:rPr lang="de-DE" smtClean="0"/>
              <a:pPr/>
              <a:t>24</a:t>
            </a:fld>
            <a:endParaRPr lang="de-DE" dirty="0"/>
          </a:p>
        </p:txBody>
      </p:sp>
      <p:sp>
        <p:nvSpPr>
          <p:cNvPr id="5" name="Footer Placeholder 4">
            <a:extLst>
              <a:ext uri="{FF2B5EF4-FFF2-40B4-BE49-F238E27FC236}">
                <a16:creationId xmlns:a16="http://schemas.microsoft.com/office/drawing/2014/main" id="{A3B5EB47-44D9-41FA-872D-A49A45A47698}"/>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9A629882-FB4F-4AFD-A70E-6268537D6ED7}"/>
              </a:ext>
            </a:extLst>
          </p:cNvPr>
          <p:cNvPicPr>
            <a:picLocks noChangeAspect="1"/>
          </p:cNvPicPr>
          <p:nvPr/>
        </p:nvPicPr>
        <p:blipFill>
          <a:blip r:embed="rId3"/>
          <a:stretch>
            <a:fillRect/>
          </a:stretch>
        </p:blipFill>
        <p:spPr>
          <a:xfrm>
            <a:off x="405200" y="851164"/>
            <a:ext cx="8738800" cy="3799791"/>
          </a:xfrm>
          <a:prstGeom prst="rect">
            <a:avLst/>
          </a:prstGeom>
        </p:spPr>
      </p:pic>
    </p:spTree>
    <p:extLst>
      <p:ext uri="{BB962C8B-B14F-4D97-AF65-F5344CB8AC3E}">
        <p14:creationId xmlns:p14="http://schemas.microsoft.com/office/powerpoint/2010/main" val="522984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73E05B-188C-415F-97CA-39E649FC8758}"/>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371121E3-5529-4F96-822C-B5780634E87E}"/>
              </a:ext>
            </a:extLst>
          </p:cNvPr>
          <p:cNvSpPr>
            <a:spLocks noGrp="1"/>
          </p:cNvSpPr>
          <p:nvPr>
            <p:ph type="sldNum" sz="quarter" idx="15"/>
          </p:nvPr>
        </p:nvSpPr>
        <p:spPr/>
        <p:txBody>
          <a:bodyPr/>
          <a:lstStyle/>
          <a:p>
            <a:fld id="{0759437E-DD65-47AE-A718-65B9481C0A9E}" type="slidenum">
              <a:rPr lang="de-DE" smtClean="0"/>
              <a:pPr/>
              <a:t>25</a:t>
            </a:fld>
            <a:endParaRPr lang="de-DE" dirty="0"/>
          </a:p>
        </p:txBody>
      </p:sp>
      <p:sp>
        <p:nvSpPr>
          <p:cNvPr id="5" name="Footer Placeholder 4">
            <a:extLst>
              <a:ext uri="{FF2B5EF4-FFF2-40B4-BE49-F238E27FC236}">
                <a16:creationId xmlns:a16="http://schemas.microsoft.com/office/drawing/2014/main" id="{ADC8B123-6C51-4D96-A14F-DF2C890F83E9}"/>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8F01835C-8A49-4C9B-B61F-1B08A197153B}"/>
              </a:ext>
            </a:extLst>
          </p:cNvPr>
          <p:cNvPicPr>
            <a:picLocks noChangeAspect="1"/>
          </p:cNvPicPr>
          <p:nvPr/>
        </p:nvPicPr>
        <p:blipFill>
          <a:blip r:embed="rId2"/>
          <a:stretch>
            <a:fillRect/>
          </a:stretch>
        </p:blipFill>
        <p:spPr>
          <a:xfrm>
            <a:off x="417944" y="877188"/>
            <a:ext cx="8666981" cy="3060143"/>
          </a:xfrm>
          <a:prstGeom prst="rect">
            <a:avLst/>
          </a:prstGeom>
        </p:spPr>
      </p:pic>
    </p:spTree>
    <p:extLst>
      <p:ext uri="{BB962C8B-B14F-4D97-AF65-F5344CB8AC3E}">
        <p14:creationId xmlns:p14="http://schemas.microsoft.com/office/powerpoint/2010/main" val="1262100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FBA30D-F976-4CE4-B59F-8350EEC296B2}"/>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CA1B354C-470A-4C01-885A-02A074B2567E}"/>
              </a:ext>
            </a:extLst>
          </p:cNvPr>
          <p:cNvSpPr>
            <a:spLocks noGrp="1"/>
          </p:cNvSpPr>
          <p:nvPr>
            <p:ph type="sldNum" sz="quarter" idx="15"/>
          </p:nvPr>
        </p:nvSpPr>
        <p:spPr/>
        <p:txBody>
          <a:bodyPr/>
          <a:lstStyle/>
          <a:p>
            <a:fld id="{0759437E-DD65-47AE-A718-65B9481C0A9E}" type="slidenum">
              <a:rPr lang="de-DE" smtClean="0"/>
              <a:pPr/>
              <a:t>26</a:t>
            </a:fld>
            <a:endParaRPr lang="de-DE" dirty="0"/>
          </a:p>
        </p:txBody>
      </p:sp>
      <p:sp>
        <p:nvSpPr>
          <p:cNvPr id="5" name="Footer Placeholder 4">
            <a:extLst>
              <a:ext uri="{FF2B5EF4-FFF2-40B4-BE49-F238E27FC236}">
                <a16:creationId xmlns:a16="http://schemas.microsoft.com/office/drawing/2014/main" id="{5A82B72D-D5E2-4A00-A98D-61A96C3E6EE6}"/>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627373C7-04B8-457C-A116-A09CB0C8FB42}"/>
              </a:ext>
            </a:extLst>
          </p:cNvPr>
          <p:cNvPicPr>
            <a:picLocks noChangeAspect="1"/>
          </p:cNvPicPr>
          <p:nvPr/>
        </p:nvPicPr>
        <p:blipFill>
          <a:blip r:embed="rId3"/>
          <a:stretch>
            <a:fillRect/>
          </a:stretch>
        </p:blipFill>
        <p:spPr>
          <a:xfrm>
            <a:off x="238840" y="596099"/>
            <a:ext cx="8908903" cy="4042269"/>
          </a:xfrm>
          <a:prstGeom prst="rect">
            <a:avLst/>
          </a:prstGeom>
        </p:spPr>
      </p:pic>
    </p:spTree>
    <p:extLst>
      <p:ext uri="{BB962C8B-B14F-4D97-AF65-F5344CB8AC3E}">
        <p14:creationId xmlns:p14="http://schemas.microsoft.com/office/powerpoint/2010/main" val="4015020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Geologie Paläontologie</a:t>
            </a:r>
          </a:p>
        </p:txBody>
      </p:sp>
    </p:spTree>
    <p:extLst>
      <p:ext uri="{BB962C8B-B14F-4D97-AF65-F5344CB8AC3E}">
        <p14:creationId xmlns:p14="http://schemas.microsoft.com/office/powerpoint/2010/main" val="358791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84B5F0-8CD3-4375-A14A-E82AB850E628}"/>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584AA4EE-57A9-44B0-A8DC-6FDF4170D1AC}"/>
              </a:ext>
            </a:extLst>
          </p:cNvPr>
          <p:cNvSpPr>
            <a:spLocks noGrp="1"/>
          </p:cNvSpPr>
          <p:nvPr>
            <p:ph type="sldNum" sz="quarter" idx="15"/>
          </p:nvPr>
        </p:nvSpPr>
        <p:spPr/>
        <p:txBody>
          <a:bodyPr/>
          <a:lstStyle/>
          <a:p>
            <a:fld id="{0759437E-DD65-47AE-A718-65B9481C0A9E}" type="slidenum">
              <a:rPr lang="de-DE" smtClean="0"/>
              <a:pPr/>
              <a:t>28</a:t>
            </a:fld>
            <a:endParaRPr lang="de-DE" dirty="0"/>
          </a:p>
        </p:txBody>
      </p:sp>
      <p:sp>
        <p:nvSpPr>
          <p:cNvPr id="5" name="Footer Placeholder 4">
            <a:extLst>
              <a:ext uri="{FF2B5EF4-FFF2-40B4-BE49-F238E27FC236}">
                <a16:creationId xmlns:a16="http://schemas.microsoft.com/office/drawing/2014/main" id="{EC23FAF2-999F-49E3-9B75-285266FB933A}"/>
              </a:ext>
            </a:extLst>
          </p:cNvPr>
          <p:cNvSpPr>
            <a:spLocks noGrp="1"/>
          </p:cNvSpPr>
          <p:nvPr>
            <p:ph type="ftr" sz="quarter" idx="16"/>
          </p:nvPr>
        </p:nvSpPr>
        <p:spPr/>
        <p:txBody>
          <a:bodyPr/>
          <a:lstStyle/>
          <a:p>
            <a:endParaRPr lang="de-DE" dirty="0"/>
          </a:p>
        </p:txBody>
      </p:sp>
      <p:pic>
        <p:nvPicPr>
          <p:cNvPr id="7" name="Picture 6">
            <a:extLst>
              <a:ext uri="{FF2B5EF4-FFF2-40B4-BE49-F238E27FC236}">
                <a16:creationId xmlns:a16="http://schemas.microsoft.com/office/drawing/2014/main" id="{02234AB6-729A-48DC-83DA-4931D306E791}"/>
              </a:ext>
            </a:extLst>
          </p:cNvPr>
          <p:cNvPicPr>
            <a:picLocks noChangeAspect="1"/>
          </p:cNvPicPr>
          <p:nvPr/>
        </p:nvPicPr>
        <p:blipFill>
          <a:blip r:embed="rId3"/>
          <a:stretch>
            <a:fillRect/>
          </a:stretch>
        </p:blipFill>
        <p:spPr>
          <a:xfrm>
            <a:off x="1061617" y="636844"/>
            <a:ext cx="7020765" cy="4192072"/>
          </a:xfrm>
          <a:prstGeom prst="rect">
            <a:avLst/>
          </a:prstGeom>
        </p:spPr>
      </p:pic>
    </p:spTree>
    <p:extLst>
      <p:ext uri="{BB962C8B-B14F-4D97-AF65-F5344CB8AC3E}">
        <p14:creationId xmlns:p14="http://schemas.microsoft.com/office/powerpoint/2010/main" val="2311315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84B5F0-8CD3-4375-A14A-E82AB850E628}"/>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584AA4EE-57A9-44B0-A8DC-6FDF4170D1AC}"/>
              </a:ext>
            </a:extLst>
          </p:cNvPr>
          <p:cNvSpPr>
            <a:spLocks noGrp="1"/>
          </p:cNvSpPr>
          <p:nvPr>
            <p:ph type="sldNum" sz="quarter" idx="15"/>
          </p:nvPr>
        </p:nvSpPr>
        <p:spPr/>
        <p:txBody>
          <a:bodyPr/>
          <a:lstStyle/>
          <a:p>
            <a:fld id="{0759437E-DD65-47AE-A718-65B9481C0A9E}" type="slidenum">
              <a:rPr lang="de-DE" smtClean="0"/>
              <a:pPr/>
              <a:t>29</a:t>
            </a:fld>
            <a:endParaRPr lang="de-DE" dirty="0"/>
          </a:p>
        </p:txBody>
      </p:sp>
      <p:sp>
        <p:nvSpPr>
          <p:cNvPr id="5" name="Footer Placeholder 4">
            <a:extLst>
              <a:ext uri="{FF2B5EF4-FFF2-40B4-BE49-F238E27FC236}">
                <a16:creationId xmlns:a16="http://schemas.microsoft.com/office/drawing/2014/main" id="{EC23FAF2-999F-49E3-9B75-285266FB933A}"/>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10F4BB49-8F69-42ED-B7D0-40E0D4B88CF3}"/>
              </a:ext>
            </a:extLst>
          </p:cNvPr>
          <p:cNvPicPr>
            <a:picLocks noChangeAspect="1"/>
          </p:cNvPicPr>
          <p:nvPr/>
        </p:nvPicPr>
        <p:blipFill>
          <a:blip r:embed="rId3"/>
          <a:stretch>
            <a:fillRect/>
          </a:stretch>
        </p:blipFill>
        <p:spPr>
          <a:xfrm>
            <a:off x="346396" y="725169"/>
            <a:ext cx="8600859" cy="3811111"/>
          </a:xfrm>
          <a:prstGeom prst="rect">
            <a:avLst/>
          </a:prstGeom>
        </p:spPr>
      </p:pic>
    </p:spTree>
    <p:extLst>
      <p:ext uri="{BB962C8B-B14F-4D97-AF65-F5344CB8AC3E}">
        <p14:creationId xmlns:p14="http://schemas.microsoft.com/office/powerpoint/2010/main" val="253088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r>
              <a:rPr lang="de-DE" sz="1800" dirty="0"/>
              <a:t>Allgemeines zur Wahlstrategie: Unsere Tipps </a:t>
            </a:r>
          </a:p>
          <a:p>
            <a:pPr marL="0" indent="0">
              <a:buNone/>
            </a:pPr>
            <a:endParaRPr lang="de-DE" sz="1800" dirty="0"/>
          </a:p>
          <a:p>
            <a:pPr marL="0" indent="0">
              <a:buNone/>
            </a:pPr>
            <a:r>
              <a:rPr lang="de-DE" sz="1350" dirty="0"/>
              <a:t>Was wir vermeiden wollen: unklug zu wählen und nur Priorität 4 und 5 erhalten.</a:t>
            </a:r>
          </a:p>
          <a:p>
            <a:pPr marL="0" indent="0">
              <a:buNone/>
            </a:pPr>
            <a:endParaRPr lang="de-DE" sz="1500" dirty="0"/>
          </a:p>
          <a:p>
            <a:pPr marL="0" indent="0">
              <a:buNone/>
            </a:pPr>
            <a:r>
              <a:rPr lang="de-DE" sz="1500" dirty="0">
                <a:solidFill>
                  <a:srgbClr val="FF0000"/>
                </a:solidFill>
              </a:rPr>
              <a:t>Tipp 1: </a:t>
            </a:r>
            <a:r>
              <a:rPr lang="de-DE" sz="1500" dirty="0">
                <a:solidFill>
                  <a:schemeClr val="tx2"/>
                </a:solidFill>
              </a:rPr>
              <a:t>beliebte Module mit wenigen Plätzen muss man auf Priorität 1 setzen.</a:t>
            </a:r>
          </a:p>
          <a:p>
            <a:pPr marL="0" indent="0">
              <a:buNone/>
            </a:pPr>
            <a:endParaRPr lang="de-DE" sz="1500" dirty="0">
              <a:solidFill>
                <a:srgbClr val="FF0000"/>
              </a:solidFill>
            </a:endParaRPr>
          </a:p>
          <a:p>
            <a:pPr marL="0" indent="0">
              <a:buNone/>
            </a:pPr>
            <a:r>
              <a:rPr lang="de-DE" sz="1500" dirty="0">
                <a:solidFill>
                  <a:srgbClr val="FF0000"/>
                </a:solidFill>
              </a:rPr>
              <a:t>Tipp 2: </a:t>
            </a:r>
            <a:r>
              <a:rPr lang="de-DE" sz="1500" dirty="0">
                <a:solidFill>
                  <a:schemeClr val="tx2"/>
                </a:solidFill>
              </a:rPr>
              <a:t>Man sollte beliebte Module mit wenigen Plätzen nicht auf Priorität 3 oder schlechter setzen.  </a:t>
            </a:r>
          </a:p>
          <a:p>
            <a:pPr marL="0" indent="0">
              <a:buNone/>
            </a:pPr>
            <a:endParaRPr lang="de-DE" sz="1500" dirty="0">
              <a:solidFill>
                <a:schemeClr val="tx2"/>
              </a:solidFill>
            </a:endParaRPr>
          </a:p>
          <a:p>
            <a:pPr marL="0" indent="0">
              <a:buNone/>
            </a:pPr>
            <a:r>
              <a:rPr lang="de-DE" sz="1500" dirty="0">
                <a:solidFill>
                  <a:srgbClr val="FF0000"/>
                </a:solidFill>
              </a:rPr>
              <a:t>Tipp 3: </a:t>
            </a:r>
            <a:r>
              <a:rPr lang="de-DE" sz="1500" dirty="0">
                <a:solidFill>
                  <a:schemeClr val="tx2"/>
                </a:solidFill>
              </a:rPr>
              <a:t>Realistisch bleiben und nicht 5 beliebte Module mit wenigen Plätzen wählen.</a:t>
            </a:r>
          </a:p>
          <a:p>
            <a:pPr marL="0" indent="0">
              <a:buNone/>
            </a:pPr>
            <a:endParaRPr lang="de-DE" sz="1500" dirty="0">
              <a:solidFill>
                <a:schemeClr val="tx2"/>
              </a:solidFill>
            </a:endParaRPr>
          </a:p>
          <a:p>
            <a:pPr marL="0" indent="0">
              <a:buNone/>
            </a:pPr>
            <a:r>
              <a:rPr lang="de-DE" sz="1500" dirty="0">
                <a:solidFill>
                  <a:srgbClr val="FF0000"/>
                </a:solidFill>
              </a:rPr>
              <a:t>Tipp 4: </a:t>
            </a:r>
            <a:r>
              <a:rPr lang="de-DE" sz="1500" dirty="0">
                <a:solidFill>
                  <a:schemeClr val="tx2"/>
                </a:solidFill>
              </a:rPr>
              <a:t>Wer will, kann natürlich auch pokern.</a:t>
            </a:r>
          </a:p>
        </p:txBody>
      </p:sp>
      <p:sp>
        <p:nvSpPr>
          <p:cNvPr id="5" name="Datumsplatzhalter 4"/>
          <p:cNvSpPr>
            <a:spLocks noGrp="1"/>
          </p:cNvSpPr>
          <p:nvPr>
            <p:ph type="dt" sz="half" idx="14"/>
          </p:nvPr>
        </p:nvSpPr>
        <p:spPr/>
        <p:txBody>
          <a:bodyPr/>
          <a:lstStyle/>
          <a:p>
            <a:pPr defTabSz="685800"/>
            <a:fld id="{A9417819-6A57-47A1-A8FE-C2A30D44B713}" type="datetime1">
              <a:rPr lang="de-DE">
                <a:latin typeface="Arial"/>
              </a:rPr>
              <a:pPr defTabSz="685800"/>
              <a:t>15.06.2021</a:t>
            </a:fld>
            <a:endParaRPr lang="de-DE" dirty="0">
              <a:latin typeface="Arial"/>
            </a:endParaRPr>
          </a:p>
        </p:txBody>
      </p:sp>
      <p:sp>
        <p:nvSpPr>
          <p:cNvPr id="6" name="Foliennummernplatzhalter 5"/>
          <p:cNvSpPr>
            <a:spLocks noGrp="1"/>
          </p:cNvSpPr>
          <p:nvPr>
            <p:ph type="sldNum" sz="quarter" idx="15"/>
          </p:nvPr>
        </p:nvSpPr>
        <p:spPr/>
        <p:txBody>
          <a:bodyPr/>
          <a:lstStyle/>
          <a:p>
            <a:pPr defTabSz="685800"/>
            <a:fld id="{0759437E-DD65-47AE-A718-65B9481C0A9E}" type="slidenum">
              <a:rPr lang="de-DE">
                <a:latin typeface="Arial"/>
              </a:rPr>
              <a:pPr defTabSz="685800"/>
              <a:t>3</a:t>
            </a:fld>
            <a:endParaRPr lang="de-DE" dirty="0">
              <a:latin typeface="Arial"/>
            </a:endParaRPr>
          </a:p>
        </p:txBody>
      </p:sp>
      <p:sp>
        <p:nvSpPr>
          <p:cNvPr id="7" name="Fußzeilenplatzhalter 6"/>
          <p:cNvSpPr>
            <a:spLocks noGrp="1"/>
          </p:cNvSpPr>
          <p:nvPr>
            <p:ph type="ftr" sz="quarter" idx="16"/>
          </p:nvPr>
        </p:nvSpPr>
        <p:spPr/>
        <p:txBody>
          <a:bodyPr/>
          <a:lstStyle/>
          <a:p>
            <a:pPr defTabSz="685800"/>
            <a:endParaRPr lang="de-DE"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6FDE7-926D-4D77-A311-9A5E1695BD32}"/>
              </a:ext>
            </a:extLst>
          </p:cNvPr>
          <p:cNvSpPr>
            <a:spLocks noGrp="1"/>
          </p:cNvSpPr>
          <p:nvPr>
            <p:ph sz="quarter" idx="13"/>
          </p:nvPr>
        </p:nvSpPr>
        <p:spPr/>
        <p:txBody>
          <a:bodyPr/>
          <a:lstStyle/>
          <a:p>
            <a:pPr>
              <a:buFont typeface="Arial" panose="020B0604020202020204" pitchFamily="34" charset="0"/>
              <a:buChar char="•"/>
            </a:pPr>
            <a:r>
              <a:rPr lang="de-DE" sz="2400" b="0" dirty="0"/>
              <a:t>Exkursionen in Steinbrüche, usw.</a:t>
            </a:r>
          </a:p>
          <a:p>
            <a:pPr>
              <a:buFont typeface="Arial" panose="020B0604020202020204" pitchFamily="34" charset="0"/>
              <a:buChar char="•"/>
            </a:pPr>
            <a:r>
              <a:rPr lang="de-DE" sz="2400" b="0" dirty="0"/>
              <a:t>Echte Fossilien finden und behalten</a:t>
            </a:r>
          </a:p>
          <a:p>
            <a:pPr>
              <a:buFont typeface="Arial" panose="020B0604020202020204" pitchFamily="34" charset="0"/>
              <a:buChar char="•"/>
            </a:pPr>
            <a:r>
              <a:rPr lang="de-DE" sz="2400" b="0" dirty="0"/>
              <a:t>Relativ leicht verdiente, gute Note</a:t>
            </a:r>
          </a:p>
          <a:p>
            <a:pPr>
              <a:buFont typeface="Arial" panose="020B0604020202020204" pitchFamily="34" charset="0"/>
              <a:buChar char="•"/>
            </a:pPr>
            <a:r>
              <a:rPr lang="de-DE" sz="2400" b="0" dirty="0"/>
              <a:t>Lockere Lern-Atmosphäre</a:t>
            </a:r>
          </a:p>
          <a:p>
            <a:pPr>
              <a:buFont typeface="Arial" panose="020B0604020202020204" pitchFamily="34" charset="0"/>
              <a:buChar char="•"/>
            </a:pPr>
            <a:r>
              <a:rPr lang="de-DE" sz="2400" b="0" dirty="0"/>
              <a:t>Gute Einsicht in die Taxa der Tiere &amp; deren Entstehung</a:t>
            </a:r>
          </a:p>
          <a:p>
            <a:pPr>
              <a:buFont typeface="Arial" panose="020B0604020202020204" pitchFamily="34" charset="0"/>
              <a:buChar char="•"/>
            </a:pPr>
            <a:r>
              <a:rPr lang="de-DE" sz="2400" b="0" dirty="0"/>
              <a:t>Viele Weichtiere und Kleinstlebewesen auf dem Programm, nicht nur Dinosaurier!</a:t>
            </a:r>
          </a:p>
          <a:p>
            <a:pPr>
              <a:buFont typeface="Arial" panose="020B0604020202020204" pitchFamily="34" charset="0"/>
              <a:buChar char="•"/>
            </a:pPr>
            <a:r>
              <a:rPr lang="de-DE" sz="2400" b="0" dirty="0"/>
              <a:t>Wichtige Folien der Vorlesung sind gekennzeichnet</a:t>
            </a:r>
          </a:p>
        </p:txBody>
      </p:sp>
      <p:sp>
        <p:nvSpPr>
          <p:cNvPr id="3" name="Date Placeholder 2">
            <a:extLst>
              <a:ext uri="{FF2B5EF4-FFF2-40B4-BE49-F238E27FC236}">
                <a16:creationId xmlns:a16="http://schemas.microsoft.com/office/drawing/2014/main" id="{E5C92FFE-3887-4EF1-AA78-B7D60450EF8F}"/>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C68A0F7B-B037-41A1-800B-918B8941BC99}"/>
              </a:ext>
            </a:extLst>
          </p:cNvPr>
          <p:cNvSpPr>
            <a:spLocks noGrp="1"/>
          </p:cNvSpPr>
          <p:nvPr>
            <p:ph type="sldNum" sz="quarter" idx="15"/>
          </p:nvPr>
        </p:nvSpPr>
        <p:spPr/>
        <p:txBody>
          <a:bodyPr/>
          <a:lstStyle/>
          <a:p>
            <a:fld id="{0759437E-DD65-47AE-A718-65B9481C0A9E}" type="slidenum">
              <a:rPr lang="de-DE" smtClean="0"/>
              <a:pPr/>
              <a:t>30</a:t>
            </a:fld>
            <a:endParaRPr lang="de-DE" dirty="0"/>
          </a:p>
        </p:txBody>
      </p:sp>
      <p:sp>
        <p:nvSpPr>
          <p:cNvPr id="5" name="Footer Placeholder 4">
            <a:extLst>
              <a:ext uri="{FF2B5EF4-FFF2-40B4-BE49-F238E27FC236}">
                <a16:creationId xmlns:a16="http://schemas.microsoft.com/office/drawing/2014/main" id="{DC4F65DB-2FBB-4212-AACD-15B03EE2ADEE}"/>
              </a:ext>
            </a:extLst>
          </p:cNvPr>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252274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9E5E2E35-DECA-403A-8614-3876EED3F38F}"/>
              </a:ext>
            </a:extLst>
          </p:cNvPr>
          <p:cNvSpPr>
            <a:spLocks noGrp="1"/>
          </p:cNvSpPr>
          <p:nvPr>
            <p:ph sz="quarter" idx="13"/>
          </p:nvPr>
        </p:nvSpPr>
        <p:spPr/>
        <p:txBody>
          <a:bodyPr/>
          <a:lstStyle/>
          <a:p>
            <a:pPr rtl="0" fontAlgn="base">
              <a:spcBef>
                <a:spcPts val="0"/>
              </a:spcBef>
              <a:spcAft>
                <a:spcPts val="1200"/>
              </a:spcAft>
              <a:buFont typeface="Arial" panose="020B0604020202020204" pitchFamily="34" charset="0"/>
              <a:buChar char="•"/>
            </a:pPr>
            <a:r>
              <a:rPr lang="de-DE" sz="1800" b="0" dirty="0">
                <a:solidFill>
                  <a:srgbClr val="000000"/>
                </a:solidFill>
                <a:latin typeface="Arial" panose="020B0604020202020204" pitchFamily="34" charset="0"/>
              </a:rPr>
              <a:t>S</a:t>
            </a:r>
            <a:r>
              <a:rPr lang="de-DE" sz="1800" b="0" i="0" u="none" strike="noStrike" dirty="0">
                <a:solidFill>
                  <a:srgbClr val="000000"/>
                </a:solidFill>
                <a:effectLst/>
                <a:latin typeface="Arial" panose="020B0604020202020204" pitchFamily="34" charset="0"/>
              </a:rPr>
              <a:t>tatt einer Vorlesung pro Semester, wie bei den anderen Modulen, sind es 3 Vorlesungen in 2 Semestern </a:t>
            </a:r>
          </a:p>
          <a:p>
            <a:pPr rtl="0" fontAlgn="base">
              <a:spcBef>
                <a:spcPts val="0"/>
              </a:spcBef>
              <a:spcAft>
                <a:spcPts val="0"/>
              </a:spcAft>
              <a:buFont typeface="Arial" panose="020B0604020202020204" pitchFamily="34" charset="0"/>
              <a:buChar char="•"/>
            </a:pPr>
            <a:r>
              <a:rPr lang="de-DE" sz="1800" b="0" dirty="0">
                <a:solidFill>
                  <a:srgbClr val="000000"/>
                </a:solidFill>
                <a:latin typeface="Arial" panose="020B0604020202020204" pitchFamily="34" charset="0"/>
              </a:rPr>
              <a:t>V</a:t>
            </a:r>
            <a:r>
              <a:rPr lang="de-DE" sz="1800" b="0" i="0" u="none" strike="noStrike" dirty="0">
                <a:solidFill>
                  <a:srgbClr val="000000"/>
                </a:solidFill>
                <a:effectLst/>
                <a:latin typeface="Arial" panose="020B0604020202020204" pitchFamily="34" charset="0"/>
              </a:rPr>
              <a:t>iel auswendig lernen, v.a. welcher Organismus in welcher Epoche gelebt hat und was dessen Merkmale waren (vgl. mit Bio3)</a:t>
            </a:r>
          </a:p>
          <a:p>
            <a:pPr marL="0" indent="0">
              <a:buNone/>
            </a:pPr>
            <a:endParaRPr lang="de-DE" dirty="0"/>
          </a:p>
        </p:txBody>
      </p:sp>
      <p:sp>
        <p:nvSpPr>
          <p:cNvPr id="3" name="Datumsplatzhalter 2">
            <a:extLst>
              <a:ext uri="{FF2B5EF4-FFF2-40B4-BE49-F238E27FC236}">
                <a16:creationId xmlns:a16="http://schemas.microsoft.com/office/drawing/2014/main" id="{4CCB53A8-E570-4779-8D6B-D5F9B1964683}"/>
              </a:ext>
            </a:extLst>
          </p:cNvPr>
          <p:cNvSpPr>
            <a:spLocks noGrp="1"/>
          </p:cNvSpPr>
          <p:nvPr>
            <p:ph type="dt" sz="half" idx="14"/>
          </p:nvPr>
        </p:nvSpPr>
        <p:spPr/>
        <p:txBody>
          <a:bodyPr/>
          <a:lstStyle/>
          <a:p>
            <a:fld id="{E1ABB0F2-5445-40F4-9FDC-11DCE2BB7A18}" type="datetime1">
              <a:rPr lang="de-DE" smtClean="0"/>
              <a:pPr/>
              <a:t>15.06.2021</a:t>
            </a:fld>
            <a:endParaRPr lang="de-DE" dirty="0"/>
          </a:p>
        </p:txBody>
      </p:sp>
      <p:sp>
        <p:nvSpPr>
          <p:cNvPr id="4" name="Foliennummernplatzhalter 3">
            <a:extLst>
              <a:ext uri="{FF2B5EF4-FFF2-40B4-BE49-F238E27FC236}">
                <a16:creationId xmlns:a16="http://schemas.microsoft.com/office/drawing/2014/main" id="{CFDAA301-A941-490B-8DFA-FEFFE4AC12E7}"/>
              </a:ext>
            </a:extLst>
          </p:cNvPr>
          <p:cNvSpPr>
            <a:spLocks noGrp="1"/>
          </p:cNvSpPr>
          <p:nvPr>
            <p:ph type="sldNum" sz="quarter" idx="15"/>
          </p:nvPr>
        </p:nvSpPr>
        <p:spPr/>
        <p:txBody>
          <a:bodyPr/>
          <a:lstStyle/>
          <a:p>
            <a:fld id="{0759437E-DD65-47AE-A718-65B9481C0A9E}" type="slidenum">
              <a:rPr lang="de-DE" smtClean="0"/>
              <a:pPr/>
              <a:t>31</a:t>
            </a:fld>
            <a:endParaRPr lang="de-DE" dirty="0"/>
          </a:p>
        </p:txBody>
      </p:sp>
      <p:sp>
        <p:nvSpPr>
          <p:cNvPr id="5" name="Fußzeilenplatzhalter 4">
            <a:extLst>
              <a:ext uri="{FF2B5EF4-FFF2-40B4-BE49-F238E27FC236}">
                <a16:creationId xmlns:a16="http://schemas.microsoft.com/office/drawing/2014/main" id="{E21B5A73-CE77-43F0-9324-682D556A43A0}"/>
              </a:ext>
            </a:extLst>
          </p:cNvPr>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1038532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5C4868C-445F-4E6A-B747-806D86C69A3A}"/>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7AA5C0C4-9B3F-48C0-BC73-FAB37ED5404B}"/>
              </a:ext>
            </a:extLst>
          </p:cNvPr>
          <p:cNvSpPr>
            <a:spLocks noGrp="1"/>
          </p:cNvSpPr>
          <p:nvPr>
            <p:ph type="sldNum" sz="quarter" idx="15"/>
          </p:nvPr>
        </p:nvSpPr>
        <p:spPr/>
        <p:txBody>
          <a:bodyPr/>
          <a:lstStyle/>
          <a:p>
            <a:fld id="{0759437E-DD65-47AE-A718-65B9481C0A9E}" type="slidenum">
              <a:rPr lang="de-DE" smtClean="0"/>
              <a:pPr/>
              <a:t>32</a:t>
            </a:fld>
            <a:endParaRPr lang="de-DE" dirty="0"/>
          </a:p>
        </p:txBody>
      </p:sp>
      <p:sp>
        <p:nvSpPr>
          <p:cNvPr id="5" name="Footer Placeholder 4">
            <a:extLst>
              <a:ext uri="{FF2B5EF4-FFF2-40B4-BE49-F238E27FC236}">
                <a16:creationId xmlns:a16="http://schemas.microsoft.com/office/drawing/2014/main" id="{BB34E557-5FEA-421B-AA73-85D216EB83EA}"/>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6E38B14D-4E5C-4B2C-8591-15E0A9AEE786}"/>
              </a:ext>
            </a:extLst>
          </p:cNvPr>
          <p:cNvPicPr>
            <a:picLocks noChangeAspect="1"/>
          </p:cNvPicPr>
          <p:nvPr/>
        </p:nvPicPr>
        <p:blipFill>
          <a:blip r:embed="rId2"/>
          <a:stretch>
            <a:fillRect/>
          </a:stretch>
        </p:blipFill>
        <p:spPr>
          <a:xfrm>
            <a:off x="267429" y="548980"/>
            <a:ext cx="6976334" cy="4220889"/>
          </a:xfrm>
          <a:prstGeom prst="rect">
            <a:avLst/>
          </a:prstGeom>
        </p:spPr>
      </p:pic>
    </p:spTree>
    <p:extLst>
      <p:ext uri="{BB962C8B-B14F-4D97-AF65-F5344CB8AC3E}">
        <p14:creationId xmlns:p14="http://schemas.microsoft.com/office/powerpoint/2010/main" val="338964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A32EFD-567B-4D16-9ABE-3F4E919BFAE4}"/>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8E058095-4865-473F-A37F-EB8288B7E4AE}"/>
              </a:ext>
            </a:extLst>
          </p:cNvPr>
          <p:cNvSpPr>
            <a:spLocks noGrp="1"/>
          </p:cNvSpPr>
          <p:nvPr>
            <p:ph type="sldNum" sz="quarter" idx="15"/>
          </p:nvPr>
        </p:nvSpPr>
        <p:spPr/>
        <p:txBody>
          <a:bodyPr/>
          <a:lstStyle/>
          <a:p>
            <a:fld id="{0759437E-DD65-47AE-A718-65B9481C0A9E}" type="slidenum">
              <a:rPr lang="de-DE" smtClean="0"/>
              <a:pPr/>
              <a:t>33</a:t>
            </a:fld>
            <a:endParaRPr lang="de-DE" dirty="0"/>
          </a:p>
        </p:txBody>
      </p:sp>
      <p:sp>
        <p:nvSpPr>
          <p:cNvPr id="5" name="Footer Placeholder 4">
            <a:extLst>
              <a:ext uri="{FF2B5EF4-FFF2-40B4-BE49-F238E27FC236}">
                <a16:creationId xmlns:a16="http://schemas.microsoft.com/office/drawing/2014/main" id="{CB7FA238-6E27-4B75-A171-D7665FC67549}"/>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D4D8FE0E-6D93-447D-89C1-79C60DCC0626}"/>
              </a:ext>
            </a:extLst>
          </p:cNvPr>
          <p:cNvPicPr>
            <a:picLocks noChangeAspect="1"/>
          </p:cNvPicPr>
          <p:nvPr/>
        </p:nvPicPr>
        <p:blipFill>
          <a:blip r:embed="rId2"/>
          <a:stretch>
            <a:fillRect/>
          </a:stretch>
        </p:blipFill>
        <p:spPr>
          <a:xfrm>
            <a:off x="327917" y="615694"/>
            <a:ext cx="8136307" cy="3613405"/>
          </a:xfrm>
          <a:prstGeom prst="rect">
            <a:avLst/>
          </a:prstGeom>
        </p:spPr>
      </p:pic>
    </p:spTree>
    <p:extLst>
      <p:ext uri="{BB962C8B-B14F-4D97-AF65-F5344CB8AC3E}">
        <p14:creationId xmlns:p14="http://schemas.microsoft.com/office/powerpoint/2010/main" val="4161905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F0171-B8ED-49BC-926F-EE58D8C73B5E}"/>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772C6A54-1CEF-48A2-A2B1-677E8D90EF8B}"/>
              </a:ext>
            </a:extLst>
          </p:cNvPr>
          <p:cNvSpPr>
            <a:spLocks noGrp="1"/>
          </p:cNvSpPr>
          <p:nvPr>
            <p:ph type="sldNum" sz="quarter" idx="15"/>
          </p:nvPr>
        </p:nvSpPr>
        <p:spPr/>
        <p:txBody>
          <a:bodyPr/>
          <a:lstStyle/>
          <a:p>
            <a:fld id="{0759437E-DD65-47AE-A718-65B9481C0A9E}" type="slidenum">
              <a:rPr lang="de-DE" smtClean="0"/>
              <a:pPr/>
              <a:t>34</a:t>
            </a:fld>
            <a:endParaRPr lang="de-DE" dirty="0"/>
          </a:p>
        </p:txBody>
      </p:sp>
      <p:sp>
        <p:nvSpPr>
          <p:cNvPr id="5" name="Footer Placeholder 4">
            <a:extLst>
              <a:ext uri="{FF2B5EF4-FFF2-40B4-BE49-F238E27FC236}">
                <a16:creationId xmlns:a16="http://schemas.microsoft.com/office/drawing/2014/main" id="{D2CB13BD-BE67-4149-A122-3E803A9840CD}"/>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51E6488A-E30D-4EDA-BF48-2468046253E7}"/>
              </a:ext>
            </a:extLst>
          </p:cNvPr>
          <p:cNvPicPr>
            <a:picLocks noChangeAspect="1"/>
          </p:cNvPicPr>
          <p:nvPr/>
        </p:nvPicPr>
        <p:blipFill>
          <a:blip r:embed="rId2"/>
          <a:stretch>
            <a:fillRect/>
          </a:stretch>
        </p:blipFill>
        <p:spPr>
          <a:xfrm>
            <a:off x="303727" y="1136249"/>
            <a:ext cx="8536546" cy="3171433"/>
          </a:xfrm>
          <a:prstGeom prst="rect">
            <a:avLst/>
          </a:prstGeom>
        </p:spPr>
      </p:pic>
    </p:spTree>
    <p:extLst>
      <p:ext uri="{BB962C8B-B14F-4D97-AF65-F5344CB8AC3E}">
        <p14:creationId xmlns:p14="http://schemas.microsoft.com/office/powerpoint/2010/main" val="3434333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Neurobiologie</a:t>
            </a:r>
          </a:p>
        </p:txBody>
      </p:sp>
    </p:spTree>
    <p:extLst>
      <p:ext uri="{BB962C8B-B14F-4D97-AF65-F5344CB8AC3E}">
        <p14:creationId xmlns:p14="http://schemas.microsoft.com/office/powerpoint/2010/main" val="3249402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2D154B-1A74-48AC-8A14-AD3A1856DC26}"/>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8A354000-306F-41D7-983E-A0656A34CCAA}"/>
              </a:ext>
            </a:extLst>
          </p:cNvPr>
          <p:cNvSpPr>
            <a:spLocks noGrp="1"/>
          </p:cNvSpPr>
          <p:nvPr>
            <p:ph type="sldNum" sz="quarter" idx="15"/>
          </p:nvPr>
        </p:nvSpPr>
        <p:spPr/>
        <p:txBody>
          <a:bodyPr/>
          <a:lstStyle/>
          <a:p>
            <a:fld id="{0759437E-DD65-47AE-A718-65B9481C0A9E}" type="slidenum">
              <a:rPr lang="de-DE" smtClean="0"/>
              <a:pPr/>
              <a:t>36</a:t>
            </a:fld>
            <a:endParaRPr lang="de-DE" dirty="0"/>
          </a:p>
        </p:txBody>
      </p:sp>
      <p:sp>
        <p:nvSpPr>
          <p:cNvPr id="5" name="Footer Placeholder 4">
            <a:extLst>
              <a:ext uri="{FF2B5EF4-FFF2-40B4-BE49-F238E27FC236}">
                <a16:creationId xmlns:a16="http://schemas.microsoft.com/office/drawing/2014/main" id="{DDAF7C2F-4A14-429A-9F19-0415629A6F4C}"/>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4B822A74-0B38-4EA6-85DD-DAAE0E0B053E}"/>
              </a:ext>
            </a:extLst>
          </p:cNvPr>
          <p:cNvPicPr>
            <a:picLocks noChangeAspect="1"/>
          </p:cNvPicPr>
          <p:nvPr/>
        </p:nvPicPr>
        <p:blipFill>
          <a:blip r:embed="rId2"/>
          <a:stretch>
            <a:fillRect/>
          </a:stretch>
        </p:blipFill>
        <p:spPr>
          <a:xfrm>
            <a:off x="243354" y="540020"/>
            <a:ext cx="8900645" cy="4355245"/>
          </a:xfrm>
          <a:prstGeom prst="rect">
            <a:avLst/>
          </a:prstGeom>
        </p:spPr>
      </p:pic>
    </p:spTree>
    <p:extLst>
      <p:ext uri="{BB962C8B-B14F-4D97-AF65-F5344CB8AC3E}">
        <p14:creationId xmlns:p14="http://schemas.microsoft.com/office/powerpoint/2010/main" val="1627451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2D154B-1A74-48AC-8A14-AD3A1856DC26}"/>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8A354000-306F-41D7-983E-A0656A34CCAA}"/>
              </a:ext>
            </a:extLst>
          </p:cNvPr>
          <p:cNvSpPr>
            <a:spLocks noGrp="1"/>
          </p:cNvSpPr>
          <p:nvPr>
            <p:ph type="sldNum" sz="quarter" idx="15"/>
          </p:nvPr>
        </p:nvSpPr>
        <p:spPr/>
        <p:txBody>
          <a:bodyPr/>
          <a:lstStyle/>
          <a:p>
            <a:fld id="{0759437E-DD65-47AE-A718-65B9481C0A9E}" type="slidenum">
              <a:rPr lang="de-DE" smtClean="0"/>
              <a:pPr/>
              <a:t>37</a:t>
            </a:fld>
            <a:endParaRPr lang="de-DE" dirty="0"/>
          </a:p>
        </p:txBody>
      </p:sp>
      <p:sp>
        <p:nvSpPr>
          <p:cNvPr id="5" name="Footer Placeholder 4">
            <a:extLst>
              <a:ext uri="{FF2B5EF4-FFF2-40B4-BE49-F238E27FC236}">
                <a16:creationId xmlns:a16="http://schemas.microsoft.com/office/drawing/2014/main" id="{DDAF7C2F-4A14-429A-9F19-0415629A6F4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EA7E63C6-DE00-4EC8-953B-3BF55DC777E1}"/>
              </a:ext>
            </a:extLst>
          </p:cNvPr>
          <p:cNvPicPr>
            <a:picLocks noChangeAspect="1"/>
          </p:cNvPicPr>
          <p:nvPr/>
        </p:nvPicPr>
        <p:blipFill>
          <a:blip r:embed="rId2"/>
          <a:stretch>
            <a:fillRect/>
          </a:stretch>
        </p:blipFill>
        <p:spPr>
          <a:xfrm>
            <a:off x="271462" y="556025"/>
            <a:ext cx="8758238" cy="4319584"/>
          </a:xfrm>
          <a:prstGeom prst="rect">
            <a:avLst/>
          </a:prstGeom>
        </p:spPr>
      </p:pic>
    </p:spTree>
    <p:extLst>
      <p:ext uri="{BB962C8B-B14F-4D97-AF65-F5344CB8AC3E}">
        <p14:creationId xmlns:p14="http://schemas.microsoft.com/office/powerpoint/2010/main" val="237133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2D154B-1A74-48AC-8A14-AD3A1856DC26}"/>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8A354000-306F-41D7-983E-A0656A34CCAA}"/>
              </a:ext>
            </a:extLst>
          </p:cNvPr>
          <p:cNvSpPr>
            <a:spLocks noGrp="1"/>
          </p:cNvSpPr>
          <p:nvPr>
            <p:ph type="sldNum" sz="quarter" idx="15"/>
          </p:nvPr>
        </p:nvSpPr>
        <p:spPr/>
        <p:txBody>
          <a:bodyPr/>
          <a:lstStyle/>
          <a:p>
            <a:fld id="{0759437E-DD65-47AE-A718-65B9481C0A9E}" type="slidenum">
              <a:rPr lang="de-DE" smtClean="0"/>
              <a:pPr/>
              <a:t>38</a:t>
            </a:fld>
            <a:endParaRPr lang="de-DE" dirty="0"/>
          </a:p>
        </p:txBody>
      </p:sp>
      <p:sp>
        <p:nvSpPr>
          <p:cNvPr id="5" name="Footer Placeholder 4">
            <a:extLst>
              <a:ext uri="{FF2B5EF4-FFF2-40B4-BE49-F238E27FC236}">
                <a16:creationId xmlns:a16="http://schemas.microsoft.com/office/drawing/2014/main" id="{DDAF7C2F-4A14-429A-9F19-0415629A6F4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F3AFE885-1952-4994-A2B3-0FAAF78652E8}"/>
              </a:ext>
            </a:extLst>
          </p:cNvPr>
          <p:cNvPicPr>
            <a:picLocks noChangeAspect="1"/>
          </p:cNvPicPr>
          <p:nvPr/>
        </p:nvPicPr>
        <p:blipFill>
          <a:blip r:embed="rId2"/>
          <a:stretch>
            <a:fillRect/>
          </a:stretch>
        </p:blipFill>
        <p:spPr>
          <a:xfrm>
            <a:off x="266637" y="534034"/>
            <a:ext cx="8927369" cy="4338004"/>
          </a:xfrm>
          <a:prstGeom prst="rect">
            <a:avLst/>
          </a:prstGeom>
        </p:spPr>
      </p:pic>
    </p:spTree>
    <p:extLst>
      <p:ext uri="{BB962C8B-B14F-4D97-AF65-F5344CB8AC3E}">
        <p14:creationId xmlns:p14="http://schemas.microsoft.com/office/powerpoint/2010/main" val="2962558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2D154B-1A74-48AC-8A14-AD3A1856DC26}"/>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8A354000-306F-41D7-983E-A0656A34CCAA}"/>
              </a:ext>
            </a:extLst>
          </p:cNvPr>
          <p:cNvSpPr>
            <a:spLocks noGrp="1"/>
          </p:cNvSpPr>
          <p:nvPr>
            <p:ph type="sldNum" sz="quarter" idx="15"/>
          </p:nvPr>
        </p:nvSpPr>
        <p:spPr/>
        <p:txBody>
          <a:bodyPr/>
          <a:lstStyle/>
          <a:p>
            <a:fld id="{0759437E-DD65-47AE-A718-65B9481C0A9E}" type="slidenum">
              <a:rPr lang="de-DE" smtClean="0"/>
              <a:pPr/>
              <a:t>39</a:t>
            </a:fld>
            <a:endParaRPr lang="de-DE" dirty="0"/>
          </a:p>
        </p:txBody>
      </p:sp>
      <p:sp>
        <p:nvSpPr>
          <p:cNvPr id="5" name="Footer Placeholder 4">
            <a:extLst>
              <a:ext uri="{FF2B5EF4-FFF2-40B4-BE49-F238E27FC236}">
                <a16:creationId xmlns:a16="http://schemas.microsoft.com/office/drawing/2014/main" id="{DDAF7C2F-4A14-429A-9F19-0415629A6F4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10813A60-98C9-4794-ADFA-BC5A42023F90}"/>
              </a:ext>
            </a:extLst>
          </p:cNvPr>
          <p:cNvPicPr>
            <a:picLocks noChangeAspect="1"/>
          </p:cNvPicPr>
          <p:nvPr/>
        </p:nvPicPr>
        <p:blipFill>
          <a:blip r:embed="rId2"/>
          <a:stretch>
            <a:fillRect/>
          </a:stretch>
        </p:blipFill>
        <p:spPr>
          <a:xfrm>
            <a:off x="278606" y="551336"/>
            <a:ext cx="8865394" cy="4344988"/>
          </a:xfrm>
          <a:prstGeom prst="rect">
            <a:avLst/>
          </a:prstGeom>
        </p:spPr>
      </p:pic>
    </p:spTree>
    <p:extLst>
      <p:ext uri="{BB962C8B-B14F-4D97-AF65-F5344CB8AC3E}">
        <p14:creationId xmlns:p14="http://schemas.microsoft.com/office/powerpoint/2010/main" val="75081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DBE450-1C7B-2148-AFAC-ED3858D96692}"/>
              </a:ext>
            </a:extLst>
          </p:cNvPr>
          <p:cNvSpPr>
            <a:spLocks noGrp="1"/>
          </p:cNvSpPr>
          <p:nvPr>
            <p:ph sz="quarter" idx="13"/>
          </p:nvPr>
        </p:nvSpPr>
        <p:spPr/>
        <p:txBody>
          <a:bodyPr/>
          <a:lstStyle/>
          <a:p>
            <a:r>
              <a:rPr lang="de-DE" sz="1800" dirty="0"/>
              <a:t>Beispiel</a:t>
            </a:r>
            <a:endParaRPr lang="de-DE" dirty="0"/>
          </a:p>
          <a:p>
            <a:pPr marL="0" indent="0">
              <a:buNone/>
            </a:pPr>
            <a:r>
              <a:rPr lang="de-DE" sz="1350" b="0" dirty="0"/>
              <a:t>Rudi interessiert sich für Zellbiologie und Immunologie als A/B Fachmodul. </a:t>
            </a:r>
            <a:r>
              <a:rPr lang="de-DE" sz="1350" b="0" dirty="0" err="1"/>
              <a:t>Ebio</a:t>
            </a:r>
            <a:r>
              <a:rPr lang="de-DE" sz="1350" b="0" dirty="0"/>
              <a:t> findet er auch interessant.</a:t>
            </a:r>
            <a:br>
              <a:rPr lang="de-DE" sz="1350" b="0" dirty="0"/>
            </a:br>
            <a:endParaRPr lang="de-DE" sz="1350" b="0" dirty="0"/>
          </a:p>
          <a:p>
            <a:pPr marL="0" indent="0" algn="ctr">
              <a:buNone/>
            </a:pPr>
            <a:r>
              <a:rPr lang="de-DE" sz="1350" dirty="0">
                <a:sym typeface="Wingdings" pitchFamily="2" charset="2"/>
              </a:rPr>
              <a:t> 1. Immunologie</a:t>
            </a:r>
          </a:p>
          <a:p>
            <a:pPr marL="214313" indent="-214313" algn="ctr">
              <a:buFont typeface="Wingdings" pitchFamily="2" charset="2"/>
              <a:buChar char="à"/>
            </a:pPr>
            <a:r>
              <a:rPr lang="de-DE" sz="1350" dirty="0">
                <a:sym typeface="Wingdings" pitchFamily="2" charset="2"/>
              </a:rPr>
              <a:t>2. Zellbiologie</a:t>
            </a:r>
          </a:p>
          <a:p>
            <a:pPr marL="214313" indent="-214313" algn="ctr">
              <a:buFont typeface="Wingdings" pitchFamily="2" charset="2"/>
              <a:buChar char="à"/>
            </a:pPr>
            <a:r>
              <a:rPr lang="de-DE" sz="1350" dirty="0">
                <a:sym typeface="Wingdings" pitchFamily="2" charset="2"/>
              </a:rPr>
              <a:t>3. </a:t>
            </a:r>
            <a:r>
              <a:rPr lang="de-DE" sz="1350" dirty="0" err="1">
                <a:sym typeface="Wingdings" pitchFamily="2" charset="2"/>
              </a:rPr>
              <a:t>Ebio</a:t>
            </a:r>
            <a:r>
              <a:rPr lang="de-DE" sz="1350" dirty="0">
                <a:sym typeface="Wingdings" pitchFamily="2" charset="2"/>
              </a:rPr>
              <a:t> </a:t>
            </a:r>
            <a:endParaRPr lang="de-DE" sz="1350" dirty="0"/>
          </a:p>
          <a:p>
            <a:pPr marL="0" indent="0">
              <a:buNone/>
            </a:pPr>
            <a:r>
              <a:rPr lang="de-DE" sz="1800" dirty="0"/>
              <a:t>2.    Beispiel</a:t>
            </a:r>
            <a:endParaRPr lang="de-DE" sz="1350" dirty="0"/>
          </a:p>
          <a:p>
            <a:pPr marL="0" indent="0">
              <a:buNone/>
            </a:pPr>
            <a:r>
              <a:rPr lang="de-DE" sz="1350" b="0" dirty="0"/>
              <a:t>Lena möchte folgende Wahl abgeben:</a:t>
            </a:r>
            <a:br>
              <a:rPr lang="de-DE" sz="1350" b="0" dirty="0"/>
            </a:br>
            <a:endParaRPr lang="de-DE" sz="1350" b="0" dirty="0"/>
          </a:p>
          <a:p>
            <a:pPr marL="214313" indent="-214313" algn="ctr">
              <a:buFont typeface="Wingdings" pitchFamily="2" charset="2"/>
              <a:buChar char="à"/>
            </a:pPr>
            <a:r>
              <a:rPr lang="de-DE" sz="1350" dirty="0">
                <a:solidFill>
                  <a:schemeClr val="tx2"/>
                </a:solidFill>
                <a:sym typeface="Wingdings" pitchFamily="2" charset="2"/>
              </a:rPr>
              <a:t>1. </a:t>
            </a:r>
            <a:r>
              <a:rPr lang="de-DE" sz="1350" dirty="0">
                <a:solidFill>
                  <a:schemeClr val="tx2"/>
                </a:solidFill>
              </a:rPr>
              <a:t>Virologie</a:t>
            </a:r>
          </a:p>
          <a:p>
            <a:pPr marL="214313" indent="-214313" algn="ctr">
              <a:buFont typeface="Wingdings" pitchFamily="2" charset="2"/>
              <a:buChar char="à"/>
            </a:pPr>
            <a:r>
              <a:rPr lang="de-DE" sz="1350" dirty="0">
                <a:solidFill>
                  <a:schemeClr val="tx2"/>
                </a:solidFill>
              </a:rPr>
              <a:t>2. Immunologie</a:t>
            </a:r>
          </a:p>
          <a:p>
            <a:pPr marL="214313" indent="-214313" algn="ctr">
              <a:buFont typeface="Wingdings" pitchFamily="2" charset="2"/>
              <a:buChar char="à"/>
            </a:pPr>
            <a:r>
              <a:rPr lang="de-DE" sz="1350" dirty="0">
                <a:solidFill>
                  <a:schemeClr val="tx2"/>
                </a:solidFill>
              </a:rPr>
              <a:t>3. Neurologie</a:t>
            </a:r>
          </a:p>
          <a:p>
            <a:pPr marL="214313" indent="-214313" algn="ctr">
              <a:buFont typeface="Wingdings" pitchFamily="2" charset="2"/>
              <a:buChar char="à"/>
            </a:pPr>
            <a:r>
              <a:rPr lang="de-DE" sz="1350" dirty="0">
                <a:solidFill>
                  <a:schemeClr val="tx2"/>
                </a:solidFill>
              </a:rPr>
              <a:t>4. Immungenetik</a:t>
            </a:r>
          </a:p>
          <a:p>
            <a:pPr marL="214313" indent="-214313" algn="ctr">
              <a:buFont typeface="Wingdings" pitchFamily="2" charset="2"/>
              <a:buChar char="à"/>
            </a:pPr>
            <a:r>
              <a:rPr lang="de-DE" sz="1350" dirty="0">
                <a:solidFill>
                  <a:schemeClr val="tx2"/>
                </a:solidFill>
              </a:rPr>
              <a:t>5. OC</a:t>
            </a:r>
          </a:p>
          <a:p>
            <a:pPr marL="0" indent="0">
              <a:buNone/>
            </a:pPr>
            <a:endParaRPr lang="de-DE" dirty="0"/>
          </a:p>
          <a:p>
            <a:pPr marL="0" indent="0">
              <a:buNone/>
            </a:pPr>
            <a:endParaRPr lang="de-DE" dirty="0"/>
          </a:p>
        </p:txBody>
      </p:sp>
      <p:sp>
        <p:nvSpPr>
          <p:cNvPr id="3" name="Datumsplatzhalter 2">
            <a:extLst>
              <a:ext uri="{FF2B5EF4-FFF2-40B4-BE49-F238E27FC236}">
                <a16:creationId xmlns:a16="http://schemas.microsoft.com/office/drawing/2014/main" id="{8FA2384A-9155-E04D-BDFE-9FD6269728FE}"/>
              </a:ext>
            </a:extLst>
          </p:cNvPr>
          <p:cNvSpPr>
            <a:spLocks noGrp="1"/>
          </p:cNvSpPr>
          <p:nvPr>
            <p:ph type="dt" sz="half" idx="14"/>
          </p:nvPr>
        </p:nvSpPr>
        <p:spPr/>
        <p:txBody>
          <a:bodyPr/>
          <a:lstStyle/>
          <a:p>
            <a:pPr defTabSz="685800"/>
            <a:fld id="{44643B27-0F35-4AC5-A9AD-B13FDAF53AE8}" type="datetime1">
              <a:rPr lang="de-DE">
                <a:latin typeface="Arial"/>
              </a:rPr>
              <a:pPr defTabSz="685800"/>
              <a:t>15.06.2021</a:t>
            </a:fld>
            <a:endParaRPr lang="de-DE" dirty="0">
              <a:latin typeface="Arial"/>
            </a:endParaRPr>
          </a:p>
        </p:txBody>
      </p:sp>
      <p:sp>
        <p:nvSpPr>
          <p:cNvPr id="4" name="Foliennummernplatzhalter 3">
            <a:extLst>
              <a:ext uri="{FF2B5EF4-FFF2-40B4-BE49-F238E27FC236}">
                <a16:creationId xmlns:a16="http://schemas.microsoft.com/office/drawing/2014/main" id="{45CC7809-AD88-7C4C-808E-296EC730B9AA}"/>
              </a:ext>
            </a:extLst>
          </p:cNvPr>
          <p:cNvSpPr>
            <a:spLocks noGrp="1"/>
          </p:cNvSpPr>
          <p:nvPr>
            <p:ph type="sldNum" sz="quarter" idx="15"/>
          </p:nvPr>
        </p:nvSpPr>
        <p:spPr/>
        <p:txBody>
          <a:bodyPr/>
          <a:lstStyle/>
          <a:p>
            <a:pPr defTabSz="685800"/>
            <a:fld id="{0759437E-DD65-47AE-A718-65B9481C0A9E}" type="slidenum">
              <a:rPr lang="de-DE">
                <a:latin typeface="Arial"/>
              </a:rPr>
              <a:pPr defTabSz="685800"/>
              <a:t>4</a:t>
            </a:fld>
            <a:endParaRPr lang="de-DE" dirty="0">
              <a:latin typeface="Arial"/>
            </a:endParaRPr>
          </a:p>
        </p:txBody>
      </p:sp>
      <p:sp>
        <p:nvSpPr>
          <p:cNvPr id="5" name="Fußzeilenplatzhalter 4">
            <a:extLst>
              <a:ext uri="{FF2B5EF4-FFF2-40B4-BE49-F238E27FC236}">
                <a16:creationId xmlns:a16="http://schemas.microsoft.com/office/drawing/2014/main" id="{E4318640-BAA9-554C-A22A-FB503EEB9471}"/>
              </a:ext>
            </a:extLst>
          </p:cNvPr>
          <p:cNvSpPr>
            <a:spLocks noGrp="1"/>
          </p:cNvSpPr>
          <p:nvPr>
            <p:ph type="ftr" sz="quarter" idx="16"/>
          </p:nvPr>
        </p:nvSpPr>
        <p:spPr/>
        <p:txBody>
          <a:bodyPr/>
          <a:lstStyle/>
          <a:p>
            <a:pPr defTabSz="685800"/>
            <a:endParaRPr lang="de-DE" dirty="0">
              <a:latin typeface="Arial"/>
            </a:endParaRPr>
          </a:p>
        </p:txBody>
      </p:sp>
    </p:spTree>
    <p:extLst>
      <p:ext uri="{BB962C8B-B14F-4D97-AF65-F5344CB8AC3E}">
        <p14:creationId xmlns:p14="http://schemas.microsoft.com/office/powerpoint/2010/main" val="172934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6450621-FEE3-400E-B40F-56E80B571C92}"/>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3F1DC53A-8509-497A-831C-9E5FD72F7792}"/>
              </a:ext>
            </a:extLst>
          </p:cNvPr>
          <p:cNvSpPr>
            <a:spLocks noGrp="1"/>
          </p:cNvSpPr>
          <p:nvPr>
            <p:ph type="sldNum" sz="quarter" idx="15"/>
          </p:nvPr>
        </p:nvSpPr>
        <p:spPr/>
        <p:txBody>
          <a:bodyPr/>
          <a:lstStyle/>
          <a:p>
            <a:fld id="{0759437E-DD65-47AE-A718-65B9481C0A9E}" type="slidenum">
              <a:rPr lang="de-DE" smtClean="0"/>
              <a:pPr/>
              <a:t>40</a:t>
            </a:fld>
            <a:endParaRPr lang="de-DE" dirty="0"/>
          </a:p>
        </p:txBody>
      </p:sp>
      <p:sp>
        <p:nvSpPr>
          <p:cNvPr id="5" name="Footer Placeholder 4">
            <a:extLst>
              <a:ext uri="{FF2B5EF4-FFF2-40B4-BE49-F238E27FC236}">
                <a16:creationId xmlns:a16="http://schemas.microsoft.com/office/drawing/2014/main" id="{AD8B3D20-67A2-4639-8810-0FFEE3175390}"/>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80889B1B-81AA-42FF-A25E-2F93253BD43A}"/>
              </a:ext>
            </a:extLst>
          </p:cNvPr>
          <p:cNvPicPr>
            <a:picLocks noChangeAspect="1"/>
          </p:cNvPicPr>
          <p:nvPr/>
        </p:nvPicPr>
        <p:blipFill>
          <a:blip r:embed="rId2"/>
          <a:stretch>
            <a:fillRect/>
          </a:stretch>
        </p:blipFill>
        <p:spPr>
          <a:xfrm>
            <a:off x="346882" y="886825"/>
            <a:ext cx="8797118" cy="3800599"/>
          </a:xfrm>
          <a:prstGeom prst="rect">
            <a:avLst/>
          </a:prstGeom>
        </p:spPr>
      </p:pic>
    </p:spTree>
    <p:extLst>
      <p:ext uri="{BB962C8B-B14F-4D97-AF65-F5344CB8AC3E}">
        <p14:creationId xmlns:p14="http://schemas.microsoft.com/office/powerpoint/2010/main" val="1688007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C8B808-9F92-4B93-9EBF-B1E353823A22}"/>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4A7750C1-B900-4D6F-9E7D-C36EFAA28E02}"/>
              </a:ext>
            </a:extLst>
          </p:cNvPr>
          <p:cNvSpPr>
            <a:spLocks noGrp="1"/>
          </p:cNvSpPr>
          <p:nvPr>
            <p:ph type="sldNum" sz="quarter" idx="15"/>
          </p:nvPr>
        </p:nvSpPr>
        <p:spPr/>
        <p:txBody>
          <a:bodyPr/>
          <a:lstStyle/>
          <a:p>
            <a:fld id="{0759437E-DD65-47AE-A718-65B9481C0A9E}" type="slidenum">
              <a:rPr lang="de-DE" smtClean="0"/>
              <a:pPr/>
              <a:t>41</a:t>
            </a:fld>
            <a:endParaRPr lang="de-DE" dirty="0"/>
          </a:p>
        </p:txBody>
      </p:sp>
      <p:sp>
        <p:nvSpPr>
          <p:cNvPr id="5" name="Footer Placeholder 4">
            <a:extLst>
              <a:ext uri="{FF2B5EF4-FFF2-40B4-BE49-F238E27FC236}">
                <a16:creationId xmlns:a16="http://schemas.microsoft.com/office/drawing/2014/main" id="{D863E33F-6D67-4735-BF54-FB157EB3F601}"/>
              </a:ext>
            </a:extLst>
          </p:cNvPr>
          <p:cNvSpPr>
            <a:spLocks noGrp="1"/>
          </p:cNvSpPr>
          <p:nvPr>
            <p:ph type="ftr" sz="quarter" idx="16"/>
          </p:nvPr>
        </p:nvSpPr>
        <p:spPr/>
        <p:txBody>
          <a:bodyPr/>
          <a:lstStyle/>
          <a:p>
            <a:endParaRPr lang="de-DE" dirty="0"/>
          </a:p>
        </p:txBody>
      </p:sp>
      <p:pic>
        <p:nvPicPr>
          <p:cNvPr id="8" name="Picture 7">
            <a:extLst>
              <a:ext uri="{FF2B5EF4-FFF2-40B4-BE49-F238E27FC236}">
                <a16:creationId xmlns:a16="http://schemas.microsoft.com/office/drawing/2014/main" id="{99FC1EBC-C6A5-4B51-9743-455C88E0D9AD}"/>
              </a:ext>
            </a:extLst>
          </p:cNvPr>
          <p:cNvPicPr>
            <a:picLocks noChangeAspect="1"/>
          </p:cNvPicPr>
          <p:nvPr/>
        </p:nvPicPr>
        <p:blipFill>
          <a:blip r:embed="rId3"/>
          <a:stretch>
            <a:fillRect/>
          </a:stretch>
        </p:blipFill>
        <p:spPr>
          <a:xfrm>
            <a:off x="478632" y="685975"/>
            <a:ext cx="8059460" cy="4163559"/>
          </a:xfrm>
          <a:prstGeom prst="rect">
            <a:avLst/>
          </a:prstGeom>
        </p:spPr>
      </p:pic>
    </p:spTree>
    <p:extLst>
      <p:ext uri="{BB962C8B-B14F-4D97-AF65-F5344CB8AC3E}">
        <p14:creationId xmlns:p14="http://schemas.microsoft.com/office/powerpoint/2010/main" val="3164153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C8B808-9F92-4B93-9EBF-B1E353823A22}"/>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4A7750C1-B900-4D6F-9E7D-C36EFAA28E02}"/>
              </a:ext>
            </a:extLst>
          </p:cNvPr>
          <p:cNvSpPr>
            <a:spLocks noGrp="1"/>
          </p:cNvSpPr>
          <p:nvPr>
            <p:ph type="sldNum" sz="quarter" idx="15"/>
          </p:nvPr>
        </p:nvSpPr>
        <p:spPr/>
        <p:txBody>
          <a:bodyPr/>
          <a:lstStyle/>
          <a:p>
            <a:fld id="{0759437E-DD65-47AE-A718-65B9481C0A9E}" type="slidenum">
              <a:rPr lang="de-DE" smtClean="0"/>
              <a:pPr/>
              <a:t>42</a:t>
            </a:fld>
            <a:endParaRPr lang="de-DE" dirty="0"/>
          </a:p>
        </p:txBody>
      </p:sp>
      <p:sp>
        <p:nvSpPr>
          <p:cNvPr id="5" name="Footer Placeholder 4">
            <a:extLst>
              <a:ext uri="{FF2B5EF4-FFF2-40B4-BE49-F238E27FC236}">
                <a16:creationId xmlns:a16="http://schemas.microsoft.com/office/drawing/2014/main" id="{D863E33F-6D67-4735-BF54-FB157EB3F601}"/>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2C5BA815-2790-45EB-B335-05950037AE85}"/>
              </a:ext>
            </a:extLst>
          </p:cNvPr>
          <p:cNvPicPr>
            <a:picLocks noChangeAspect="1"/>
          </p:cNvPicPr>
          <p:nvPr/>
        </p:nvPicPr>
        <p:blipFill>
          <a:blip r:embed="rId3"/>
          <a:stretch>
            <a:fillRect/>
          </a:stretch>
        </p:blipFill>
        <p:spPr>
          <a:xfrm>
            <a:off x="1364455" y="632010"/>
            <a:ext cx="6681513" cy="4195650"/>
          </a:xfrm>
          <a:prstGeom prst="rect">
            <a:avLst/>
          </a:prstGeom>
        </p:spPr>
      </p:pic>
    </p:spTree>
    <p:extLst>
      <p:ext uri="{BB962C8B-B14F-4D97-AF65-F5344CB8AC3E}">
        <p14:creationId xmlns:p14="http://schemas.microsoft.com/office/powerpoint/2010/main" val="2071101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Strukturbiologie</a:t>
            </a:r>
          </a:p>
        </p:txBody>
      </p:sp>
    </p:spTree>
    <p:extLst>
      <p:ext uri="{BB962C8B-B14F-4D97-AF65-F5344CB8AC3E}">
        <p14:creationId xmlns:p14="http://schemas.microsoft.com/office/powerpoint/2010/main" val="3750566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D92BD0-7F74-4C64-8ED2-F3FDBD767FC0}"/>
              </a:ext>
            </a:extLst>
          </p:cNvPr>
          <p:cNvSpPr>
            <a:spLocks noGrp="1"/>
          </p:cNvSpPr>
          <p:nvPr>
            <p:ph sz="quarter" idx="13"/>
          </p:nvPr>
        </p:nvSpPr>
        <p:spPr/>
        <p:txBody>
          <a:bodyPr/>
          <a:lstStyle/>
          <a:p>
            <a:pPr marL="0" indent="0">
              <a:buNone/>
            </a:pPr>
            <a:r>
              <a:rPr lang="de-DE" dirty="0"/>
              <a:t>Aufbau:</a:t>
            </a:r>
          </a:p>
          <a:p>
            <a:pPr marL="0" indent="0">
              <a:buNone/>
            </a:pPr>
            <a:endParaRPr lang="de-DE" dirty="0"/>
          </a:p>
        </p:txBody>
      </p:sp>
      <p:sp>
        <p:nvSpPr>
          <p:cNvPr id="3" name="Date Placeholder 2">
            <a:extLst>
              <a:ext uri="{FF2B5EF4-FFF2-40B4-BE49-F238E27FC236}">
                <a16:creationId xmlns:a16="http://schemas.microsoft.com/office/drawing/2014/main" id="{7BFACE1F-FEDA-4740-81B4-C7FC8F46DBBC}"/>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2F71E4C8-8513-456B-959C-91C7D7C26308}"/>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8725702E-CC0B-43E2-9972-68493EFD53BC}"/>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32" name="Tekstiruutu 31">
            <a:extLst>
              <a:ext uri="{FF2B5EF4-FFF2-40B4-BE49-F238E27FC236}">
                <a16:creationId xmlns:a16="http://schemas.microsoft.com/office/drawing/2014/main" id="{1FAFF2ED-0888-4A99-99CC-38BB5A47595D}"/>
              </a:ext>
            </a:extLst>
          </p:cNvPr>
          <p:cNvSpPr txBox="1"/>
          <p:nvPr/>
        </p:nvSpPr>
        <p:spPr>
          <a:xfrm>
            <a:off x="940054" y="1754127"/>
            <a:ext cx="2718052" cy="461665"/>
          </a:xfrm>
          <a:prstGeom prst="rect">
            <a:avLst/>
          </a:prstGeom>
          <a:noFill/>
        </p:spPr>
        <p:txBody>
          <a:bodyPr wrap="non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a:ea typeface="+mn-ea"/>
                <a:cs typeface="+mn-cs"/>
              </a:rPr>
              <a:t>5</a:t>
            </a:r>
            <a:r>
              <a:rPr kumimoji="0" lang="en-US" sz="2400" b="0" i="0" u="none" strike="noStrike" kern="1200" cap="none" spc="0" normalizeH="0" baseline="0" noProof="0" dirty="0">
                <a:ln>
                  <a:noFill/>
                </a:ln>
                <a:solidFill>
                  <a:prstClr val="black"/>
                </a:solidFill>
                <a:effectLst/>
                <a:uLnTx/>
                <a:uFillTx/>
                <a:latin typeface="Arial"/>
                <a:ea typeface="+mn-ea"/>
                <a:cs typeface="+mn-cs"/>
              </a:rPr>
              <a:t> ECTS </a:t>
            </a:r>
            <a:r>
              <a:rPr kumimoji="0" lang="en-US" sz="2400" b="0" i="0" u="none" strike="noStrike" kern="1200" cap="none" spc="0" normalizeH="0" baseline="0" noProof="0" dirty="0" err="1">
                <a:ln>
                  <a:noFill/>
                </a:ln>
                <a:solidFill>
                  <a:prstClr val="black"/>
                </a:solidFill>
                <a:effectLst/>
                <a:uLnTx/>
                <a:uFillTx/>
                <a:latin typeface="Arial"/>
                <a:ea typeface="+mn-ea"/>
                <a:cs typeface="+mn-cs"/>
              </a:rPr>
              <a:t>Vorlesung</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kstiruutu 31">
            <a:extLst>
              <a:ext uri="{FF2B5EF4-FFF2-40B4-BE49-F238E27FC236}">
                <a16:creationId xmlns:a16="http://schemas.microsoft.com/office/drawing/2014/main" id="{B266D420-E9E7-472E-85DB-5699C6440225}"/>
              </a:ext>
            </a:extLst>
          </p:cNvPr>
          <p:cNvSpPr txBox="1"/>
          <p:nvPr/>
        </p:nvSpPr>
        <p:spPr>
          <a:xfrm>
            <a:off x="3875063" y="3118169"/>
            <a:ext cx="3141630" cy="830997"/>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a:ea typeface="+mn-ea"/>
                <a:cs typeface="+mn-cs"/>
              </a:rPr>
              <a:t>4 </a:t>
            </a:r>
            <a:r>
              <a:rPr kumimoji="0" lang="en-US" sz="2400" b="0" i="0" u="none" strike="noStrike" kern="1200" cap="none" spc="0" normalizeH="0" baseline="0" noProof="0" dirty="0">
                <a:ln>
                  <a:noFill/>
                </a:ln>
                <a:solidFill>
                  <a:prstClr val="black"/>
                </a:solidFill>
                <a:effectLst/>
                <a:uLnTx/>
                <a:uFillTx/>
                <a:latin typeface="Arial"/>
                <a:ea typeface="+mn-ea"/>
                <a:cs typeface="+mn-cs"/>
              </a:rPr>
              <a:t>ECTS </a:t>
            </a:r>
            <a:r>
              <a:rPr kumimoji="0" lang="en-US" sz="2400" b="0" i="0" u="none" strike="noStrike" kern="1200" cap="none" spc="0" normalizeH="0" baseline="0" noProof="0" dirty="0" err="1">
                <a:ln>
                  <a:noFill/>
                </a:ln>
                <a:solidFill>
                  <a:prstClr val="black"/>
                </a:solidFill>
                <a:effectLst/>
                <a:uLnTx/>
                <a:uFillTx/>
                <a:latin typeface="Arial"/>
                <a:ea typeface="+mn-ea"/>
                <a:cs typeface="+mn-cs"/>
              </a:rPr>
              <a:t>Praktikumsklausur</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kstiruutu 31">
            <a:extLst>
              <a:ext uri="{FF2B5EF4-FFF2-40B4-BE49-F238E27FC236}">
                <a16:creationId xmlns:a16="http://schemas.microsoft.com/office/drawing/2014/main" id="{201BA9F9-915D-467A-9FD3-E4B855FF6ADB}"/>
              </a:ext>
            </a:extLst>
          </p:cNvPr>
          <p:cNvSpPr txBox="1"/>
          <p:nvPr/>
        </p:nvSpPr>
        <p:spPr>
          <a:xfrm>
            <a:off x="349304" y="3119498"/>
            <a:ext cx="3141630" cy="830997"/>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a:ea typeface="+mn-ea"/>
                <a:cs typeface="+mn-cs"/>
              </a:rPr>
              <a:t>5</a:t>
            </a:r>
            <a:r>
              <a:rPr kumimoji="0" lang="en-US" sz="2400" b="0" i="0" u="none" strike="noStrike" kern="1200" cap="none" spc="0" normalizeH="0" baseline="0" noProof="0" dirty="0">
                <a:ln>
                  <a:noFill/>
                </a:ln>
                <a:solidFill>
                  <a:prstClr val="black"/>
                </a:solidFill>
                <a:effectLst/>
                <a:uLnTx/>
                <a:uFillTx/>
                <a:latin typeface="Arial"/>
                <a:ea typeface="+mn-ea"/>
                <a:cs typeface="+mn-cs"/>
              </a:rPr>
              <a:t> ECTS </a:t>
            </a:r>
            <a:r>
              <a:rPr kumimoji="0" lang="en-US" sz="2400" b="0" i="0" u="none" strike="noStrike" kern="1200" cap="none" spc="0" normalizeH="0" baseline="0" noProof="0" dirty="0" err="1">
                <a:ln>
                  <a:noFill/>
                </a:ln>
                <a:solidFill>
                  <a:prstClr val="black"/>
                </a:solidFill>
                <a:effectLst/>
                <a:uLnTx/>
                <a:uFillTx/>
                <a:latin typeface="Arial"/>
                <a:ea typeface="+mn-ea"/>
                <a:cs typeface="+mn-cs"/>
              </a:rPr>
              <a:t>Vorlesungsklausur</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Tekstiruutu 31">
            <a:extLst>
              <a:ext uri="{FF2B5EF4-FFF2-40B4-BE49-F238E27FC236}">
                <a16:creationId xmlns:a16="http://schemas.microsoft.com/office/drawing/2014/main" id="{7C431989-A3E0-4B40-B69A-3285C0C684ED}"/>
              </a:ext>
            </a:extLst>
          </p:cNvPr>
          <p:cNvSpPr txBox="1"/>
          <p:nvPr/>
        </p:nvSpPr>
        <p:spPr>
          <a:xfrm>
            <a:off x="5130316" y="1843547"/>
            <a:ext cx="2887329" cy="461665"/>
          </a:xfrm>
          <a:prstGeom prst="rect">
            <a:avLst/>
          </a:prstGeom>
          <a:noFill/>
        </p:spPr>
        <p:txBody>
          <a:bodyPr wrap="non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a:ea typeface="+mn-ea"/>
                <a:cs typeface="+mn-cs"/>
              </a:rPr>
              <a:t>10</a:t>
            </a:r>
            <a:r>
              <a:rPr kumimoji="0" lang="en-US" sz="2400" b="0" i="0" u="none" strike="noStrike" kern="1200" cap="none" spc="0" normalizeH="0" baseline="0" noProof="0" dirty="0">
                <a:ln>
                  <a:noFill/>
                </a:ln>
                <a:solidFill>
                  <a:prstClr val="black"/>
                </a:solidFill>
                <a:effectLst/>
                <a:uLnTx/>
                <a:uFillTx/>
                <a:latin typeface="Arial"/>
                <a:ea typeface="+mn-ea"/>
                <a:cs typeface="+mn-cs"/>
              </a:rPr>
              <a:t> ECTS </a:t>
            </a:r>
            <a:r>
              <a:rPr kumimoji="0" lang="en-US" sz="2400" b="0" i="0" u="none" strike="noStrike" kern="1200" cap="none" spc="0" normalizeH="0" baseline="0" noProof="0" dirty="0" err="1">
                <a:ln>
                  <a:noFill/>
                </a:ln>
                <a:solidFill>
                  <a:prstClr val="black"/>
                </a:solidFill>
                <a:effectLst/>
                <a:uLnTx/>
                <a:uFillTx/>
                <a:latin typeface="Arial"/>
                <a:ea typeface="+mn-ea"/>
                <a:cs typeface="+mn-cs"/>
              </a:rPr>
              <a:t>Praktikum</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kstiruutu 31">
            <a:extLst>
              <a:ext uri="{FF2B5EF4-FFF2-40B4-BE49-F238E27FC236}">
                <a16:creationId xmlns:a16="http://schemas.microsoft.com/office/drawing/2014/main" id="{458E7385-E90D-46C9-8068-38820116CFEA}"/>
              </a:ext>
            </a:extLst>
          </p:cNvPr>
          <p:cNvSpPr txBox="1"/>
          <p:nvPr/>
        </p:nvSpPr>
        <p:spPr>
          <a:xfrm>
            <a:off x="3855297" y="1086007"/>
            <a:ext cx="1433406" cy="461665"/>
          </a:xfrm>
          <a:prstGeom prst="rect">
            <a:avLst/>
          </a:prstGeom>
          <a:noFill/>
        </p:spPr>
        <p:txBody>
          <a:bodyPr wrap="non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a:ea typeface="+mn-ea"/>
                <a:cs typeface="+mn-cs"/>
              </a:rPr>
              <a:t>15</a:t>
            </a:r>
            <a:r>
              <a:rPr kumimoji="0" lang="en-US" sz="2400" b="1" i="0" u="none" strike="noStrike" kern="1200" cap="none" spc="0" normalizeH="0" baseline="0" noProof="0" dirty="0">
                <a:ln>
                  <a:noFill/>
                </a:ln>
                <a:solidFill>
                  <a:prstClr val="black"/>
                </a:solidFill>
                <a:effectLst/>
                <a:uLnTx/>
                <a:uFillTx/>
                <a:latin typeface="Arial"/>
                <a:ea typeface="+mn-ea"/>
                <a:cs typeface="+mn-cs"/>
              </a:rPr>
              <a:t> ECTS</a:t>
            </a:r>
          </a:p>
        </p:txBody>
      </p:sp>
      <p:sp>
        <p:nvSpPr>
          <p:cNvPr id="28" name="Tekstiruutu 31">
            <a:extLst>
              <a:ext uri="{FF2B5EF4-FFF2-40B4-BE49-F238E27FC236}">
                <a16:creationId xmlns:a16="http://schemas.microsoft.com/office/drawing/2014/main" id="{49D5E53D-3EA2-486F-B033-CFE2B9682F89}"/>
              </a:ext>
            </a:extLst>
          </p:cNvPr>
          <p:cNvSpPr txBox="1"/>
          <p:nvPr/>
        </p:nvSpPr>
        <p:spPr>
          <a:xfrm>
            <a:off x="7104851" y="3118168"/>
            <a:ext cx="1859219" cy="830997"/>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rial"/>
                <a:ea typeface="+mn-ea"/>
                <a:cs typeface="+mn-cs"/>
              </a:rPr>
              <a:t>2 Protokolle je 3 E</a:t>
            </a:r>
            <a:r>
              <a:rPr kumimoji="0" lang="en-US" sz="2400" b="0" i="0" u="none" strike="noStrike" kern="1200" cap="none" spc="0" normalizeH="0" baseline="0" noProof="0" dirty="0">
                <a:ln>
                  <a:noFill/>
                </a:ln>
                <a:solidFill>
                  <a:prstClr val="black"/>
                </a:solidFill>
                <a:effectLst/>
                <a:uLnTx/>
                <a:uFillTx/>
                <a:latin typeface="Arial"/>
                <a:ea typeface="+mn-ea"/>
                <a:cs typeface="+mn-cs"/>
              </a:rPr>
              <a:t>CTS</a:t>
            </a:r>
          </a:p>
        </p:txBody>
      </p:sp>
      <p:cxnSp>
        <p:nvCxnSpPr>
          <p:cNvPr id="29" name="Straight Arrow Connector 28">
            <a:extLst>
              <a:ext uri="{FF2B5EF4-FFF2-40B4-BE49-F238E27FC236}">
                <a16:creationId xmlns:a16="http://schemas.microsoft.com/office/drawing/2014/main" id="{239773A6-18EA-4A90-8E73-675D70A9BB8C}"/>
              </a:ext>
            </a:extLst>
          </p:cNvPr>
          <p:cNvCxnSpPr>
            <a:stCxn id="27" idx="1"/>
            <a:endCxn id="32" idx="0"/>
          </p:cNvCxnSpPr>
          <p:nvPr/>
        </p:nvCxnSpPr>
        <p:spPr>
          <a:xfrm flipH="1">
            <a:off x="2299080" y="1316840"/>
            <a:ext cx="1556217" cy="43728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4D0DBE4-6242-4508-93AD-6F5EF2006994}"/>
              </a:ext>
            </a:extLst>
          </p:cNvPr>
          <p:cNvCxnSpPr>
            <a:stCxn id="27" idx="3"/>
            <a:endCxn id="26" idx="0"/>
          </p:cNvCxnSpPr>
          <p:nvPr/>
        </p:nvCxnSpPr>
        <p:spPr>
          <a:xfrm>
            <a:off x="5288703" y="1316840"/>
            <a:ext cx="1285278" cy="52670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530EE4-2B84-4A4E-98E9-0F9B62847D6F}"/>
              </a:ext>
            </a:extLst>
          </p:cNvPr>
          <p:cNvCxnSpPr>
            <a:cxnSpLocks/>
            <a:stCxn id="32" idx="2"/>
            <a:endCxn id="25" idx="0"/>
          </p:cNvCxnSpPr>
          <p:nvPr/>
        </p:nvCxnSpPr>
        <p:spPr>
          <a:xfrm flipH="1">
            <a:off x="1920119" y="2215792"/>
            <a:ext cx="378961" cy="90370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AE34879-A09C-468B-B952-52DFD3D68A45}"/>
              </a:ext>
            </a:extLst>
          </p:cNvPr>
          <p:cNvCxnSpPr>
            <a:cxnSpLocks/>
            <a:stCxn id="26" idx="2"/>
            <a:endCxn id="24" idx="0"/>
          </p:cNvCxnSpPr>
          <p:nvPr/>
        </p:nvCxnSpPr>
        <p:spPr>
          <a:xfrm flipH="1">
            <a:off x="5445878" y="2305212"/>
            <a:ext cx="1128103" cy="81295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07FC8E1-5C49-479D-8E07-D69343D59B7C}"/>
              </a:ext>
            </a:extLst>
          </p:cNvPr>
          <p:cNvCxnSpPr>
            <a:cxnSpLocks/>
            <a:stCxn id="26" idx="2"/>
            <a:endCxn id="28" idx="0"/>
          </p:cNvCxnSpPr>
          <p:nvPr/>
        </p:nvCxnSpPr>
        <p:spPr>
          <a:xfrm>
            <a:off x="6573981" y="2305212"/>
            <a:ext cx="1460480" cy="81295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343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0240E7-7046-4BB1-8EB3-D6F46FF3C5A7}"/>
              </a:ext>
            </a:extLst>
          </p:cNvPr>
          <p:cNvSpPr>
            <a:spLocks noGrp="1"/>
          </p:cNvSpPr>
          <p:nvPr>
            <p:ph sz="quarter" idx="13"/>
          </p:nvPr>
        </p:nvSpPr>
        <p:spPr/>
        <p:txBody>
          <a:bodyPr/>
          <a:lstStyle/>
          <a:p>
            <a:pPr marL="457200" indent="-457200">
              <a:buFont typeface="Arial" panose="020B0604020202020204" pitchFamily="34" charset="0"/>
              <a:buChar char="•"/>
            </a:pPr>
            <a:r>
              <a:rPr lang="de-DE" sz="1800" b="0" dirty="0">
                <a:ea typeface="Gadugi" panose="020B0502040204020203" pitchFamily="34" charset="0"/>
              </a:rPr>
              <a:t>Altklausuren werden online vom Prof zur Verfügung gestellt.</a:t>
            </a:r>
          </a:p>
          <a:p>
            <a:pPr marL="457200" indent="-457200">
              <a:buFont typeface="Arial" panose="020B0604020202020204" pitchFamily="34" charset="0"/>
              <a:buChar char="•"/>
            </a:pPr>
            <a:r>
              <a:rPr lang="en-US" sz="1800" b="0" dirty="0" err="1">
                <a:ea typeface="Gadugi" panose="020B0502040204020203" pitchFamily="34" charset="0"/>
              </a:rPr>
              <a:t>Klausurbonus</a:t>
            </a:r>
            <a:r>
              <a:rPr lang="en-US" sz="1800" b="0" dirty="0">
                <a:ea typeface="Gadugi" panose="020B0502040204020203" pitchFamily="34" charset="0"/>
              </a:rPr>
              <a:t> </a:t>
            </a:r>
            <a:r>
              <a:rPr lang="en-US" sz="1800" b="0" dirty="0" err="1">
                <a:ea typeface="Gadugi" panose="020B0502040204020203" pitchFamily="34" charset="0"/>
              </a:rPr>
              <a:t>durch</a:t>
            </a:r>
            <a:r>
              <a:rPr lang="en-US" sz="1800" b="0" dirty="0">
                <a:ea typeface="Gadugi" panose="020B0502040204020203" pitchFamily="34" charset="0"/>
              </a:rPr>
              <a:t> die </a:t>
            </a:r>
            <a:r>
              <a:rPr lang="en-US" sz="1800" b="0" dirty="0" err="1">
                <a:ea typeface="Gadugi" panose="020B0502040204020203" pitchFamily="34" charset="0"/>
              </a:rPr>
              <a:t>Abgabe</a:t>
            </a:r>
            <a:r>
              <a:rPr lang="en-US" sz="1800" b="0" dirty="0">
                <a:ea typeface="Gadugi" panose="020B0502040204020203" pitchFamily="34" charset="0"/>
              </a:rPr>
              <a:t> von </a:t>
            </a:r>
            <a:r>
              <a:rPr lang="en-US" sz="1800" b="0" dirty="0" err="1">
                <a:ea typeface="Gadugi" panose="020B0502040204020203" pitchFamily="34" charset="0"/>
              </a:rPr>
              <a:t>wöchentlichen</a:t>
            </a:r>
            <a:r>
              <a:rPr lang="en-US" sz="1800" b="0" dirty="0">
                <a:ea typeface="Gadugi" panose="020B0502040204020203" pitchFamily="34" charset="0"/>
              </a:rPr>
              <a:t> </a:t>
            </a:r>
            <a:r>
              <a:rPr lang="en-US" sz="1800" b="0" dirty="0" err="1">
                <a:ea typeface="Gadugi" panose="020B0502040204020203" pitchFamily="34" charset="0"/>
              </a:rPr>
              <a:t>Arbeitsblättern</a:t>
            </a:r>
            <a:r>
              <a:rPr lang="en-US" sz="1800" b="0" dirty="0">
                <a:ea typeface="Gadugi" panose="020B0502040204020203" pitchFamily="34" charset="0"/>
              </a:rPr>
              <a:t>.</a:t>
            </a:r>
          </a:p>
          <a:p>
            <a:pPr marL="457200" indent="-457200">
              <a:buFont typeface="Arial" panose="020B0604020202020204" pitchFamily="34" charset="0"/>
              <a:buChar char="•"/>
            </a:pPr>
            <a:r>
              <a:rPr lang="en-US" sz="1800" b="0" dirty="0" err="1">
                <a:ea typeface="Gadugi" panose="020B0502040204020203" pitchFamily="34" charset="0"/>
              </a:rPr>
              <a:t>Grundlagen</a:t>
            </a:r>
            <a:r>
              <a:rPr lang="en-US" sz="1800" b="0" dirty="0">
                <a:ea typeface="Gadugi" panose="020B0502040204020203" pitchFamily="34" charset="0"/>
              </a:rPr>
              <a:t> der </a:t>
            </a:r>
            <a:r>
              <a:rPr lang="en-US" sz="1800" b="0" dirty="0" err="1">
                <a:ea typeface="Gadugi" panose="020B0502040204020203" pitchFamily="34" charset="0"/>
              </a:rPr>
              <a:t>Biologie</a:t>
            </a:r>
            <a:r>
              <a:rPr lang="en-US" sz="1800" b="0" dirty="0">
                <a:ea typeface="Gadugi" panose="020B0502040204020203" pitchFamily="34" charset="0"/>
              </a:rPr>
              <a:t>, die </a:t>
            </a:r>
            <a:r>
              <a:rPr lang="en-US" sz="1800" b="0" dirty="0" err="1">
                <a:ea typeface="Gadugi" panose="020B0502040204020203" pitchFamily="34" charset="0"/>
              </a:rPr>
              <a:t>ein</a:t>
            </a:r>
            <a:r>
              <a:rPr lang="en-US" sz="1800" b="0" dirty="0">
                <a:ea typeface="Gadugi" panose="020B0502040204020203" pitchFamily="34" charset="0"/>
              </a:rPr>
              <a:t> </a:t>
            </a:r>
            <a:r>
              <a:rPr lang="en-US" sz="1800" b="0" dirty="0" err="1">
                <a:ea typeface="Gadugi" panose="020B0502040204020203" pitchFamily="34" charset="0"/>
              </a:rPr>
              <a:t>besseres</a:t>
            </a:r>
            <a:r>
              <a:rPr lang="en-US" sz="1800" b="0" dirty="0">
                <a:ea typeface="Gadugi" panose="020B0502040204020203" pitchFamily="34" charset="0"/>
              </a:rPr>
              <a:t> Bild </a:t>
            </a:r>
            <a:r>
              <a:rPr lang="en-US" sz="1800" b="0" dirty="0" err="1">
                <a:ea typeface="Gadugi" panose="020B0502040204020203" pitchFamily="34" charset="0"/>
              </a:rPr>
              <a:t>vom</a:t>
            </a:r>
            <a:r>
              <a:rPr lang="en-US" sz="1800" b="0" dirty="0">
                <a:ea typeface="Gadugi" panose="020B0502040204020203" pitchFamily="34" charset="0"/>
              </a:rPr>
              <a:t> “</a:t>
            </a:r>
            <a:r>
              <a:rPr lang="en-US" sz="1800" b="0" dirty="0" err="1">
                <a:ea typeface="Gadugi" panose="020B0502040204020203" pitchFamily="34" charset="0"/>
              </a:rPr>
              <a:t>großen</a:t>
            </a:r>
            <a:r>
              <a:rPr lang="en-US" sz="1800" b="0" dirty="0">
                <a:ea typeface="Gadugi" panose="020B0502040204020203" pitchFamily="34" charset="0"/>
              </a:rPr>
              <a:t> </a:t>
            </a:r>
            <a:r>
              <a:rPr lang="en-US" sz="1800" b="0" dirty="0" err="1">
                <a:ea typeface="Gadugi" panose="020B0502040204020203" pitchFamily="34" charset="0"/>
              </a:rPr>
              <a:t>Ganzen</a:t>
            </a:r>
            <a:r>
              <a:rPr lang="en-US" sz="1800" b="0" dirty="0">
                <a:ea typeface="Gadugi" panose="020B0502040204020203" pitchFamily="34" charset="0"/>
              </a:rPr>
              <a:t>” </a:t>
            </a:r>
            <a:r>
              <a:rPr lang="en-US" sz="1800" b="0" dirty="0" err="1">
                <a:ea typeface="Gadugi" panose="020B0502040204020203" pitchFamily="34" charset="0"/>
              </a:rPr>
              <a:t>vermitteln</a:t>
            </a:r>
            <a:r>
              <a:rPr lang="en-US" sz="1800" b="0" dirty="0">
                <a:ea typeface="Gadugi" panose="020B0502040204020203" pitchFamily="34" charset="0"/>
              </a:rPr>
              <a:t> </a:t>
            </a:r>
            <a:r>
              <a:rPr lang="en-US" sz="1800" b="0" dirty="0" err="1">
                <a:ea typeface="Gadugi" panose="020B0502040204020203" pitchFamily="34" charset="0"/>
              </a:rPr>
              <a:t>können</a:t>
            </a:r>
            <a:r>
              <a:rPr lang="en-US" sz="1800" b="0" dirty="0">
                <a:ea typeface="Gadugi" panose="020B0502040204020203" pitchFamily="34" charset="0"/>
              </a:rPr>
              <a:t>.</a:t>
            </a:r>
          </a:p>
          <a:p>
            <a:pPr marL="457200" indent="-457200">
              <a:buFont typeface="Arial" panose="020B0604020202020204" pitchFamily="34" charset="0"/>
              <a:buChar char="•"/>
            </a:pPr>
            <a:r>
              <a:rPr lang="en-US" sz="1800" b="0" dirty="0" err="1">
                <a:ea typeface="Gadugi" panose="020B0502040204020203" pitchFamily="34" charset="0"/>
              </a:rPr>
              <a:t>Folien</a:t>
            </a:r>
            <a:r>
              <a:rPr lang="en-US" sz="1800" b="0" dirty="0">
                <a:ea typeface="Gadugi" panose="020B0502040204020203" pitchFamily="34" charset="0"/>
              </a:rPr>
              <a:t> </a:t>
            </a:r>
            <a:r>
              <a:rPr lang="en-US" sz="1800" b="0" dirty="0" err="1">
                <a:ea typeface="Gadugi" panose="020B0502040204020203" pitchFamily="34" charset="0"/>
              </a:rPr>
              <a:t>können</a:t>
            </a:r>
            <a:r>
              <a:rPr lang="en-US" sz="1800" b="0" dirty="0">
                <a:ea typeface="Gadugi" panose="020B0502040204020203" pitchFamily="34" charset="0"/>
              </a:rPr>
              <a:t> </a:t>
            </a:r>
            <a:r>
              <a:rPr lang="en-US" sz="1800" b="0" dirty="0" err="1">
                <a:ea typeface="Gadugi" panose="020B0502040204020203" pitchFamily="34" charset="0"/>
              </a:rPr>
              <a:t>unübersichtlich</a:t>
            </a:r>
            <a:r>
              <a:rPr lang="en-US" sz="1800" b="0" dirty="0">
                <a:ea typeface="Gadugi" panose="020B0502040204020203" pitchFamily="34" charset="0"/>
              </a:rPr>
              <a:t> sein </a:t>
            </a:r>
            <a:r>
              <a:rPr lang="en-US" sz="1800" b="0" dirty="0" err="1">
                <a:ea typeface="Gadugi" panose="020B0502040204020203" pitchFamily="34" charset="0"/>
              </a:rPr>
              <a:t>mit</a:t>
            </a:r>
            <a:r>
              <a:rPr lang="en-US" sz="1800" b="0" dirty="0">
                <a:ea typeface="Gadugi" panose="020B0502040204020203" pitchFamily="34" charset="0"/>
              </a:rPr>
              <a:t> </a:t>
            </a:r>
            <a:r>
              <a:rPr lang="en-US" sz="1800" b="0" dirty="0" err="1">
                <a:ea typeface="Gadugi" panose="020B0502040204020203" pitchFamily="34" charset="0"/>
              </a:rPr>
              <a:t>wenig</a:t>
            </a:r>
            <a:r>
              <a:rPr lang="en-US" sz="1800" b="0" dirty="0">
                <a:ea typeface="Gadugi" panose="020B0502040204020203" pitchFamily="34" charset="0"/>
              </a:rPr>
              <a:t> Text; </a:t>
            </a:r>
            <a:r>
              <a:rPr lang="en-US" sz="1800" b="0" dirty="0" err="1">
                <a:ea typeface="Gadugi" panose="020B0502040204020203" pitchFamily="34" charset="0"/>
              </a:rPr>
              <a:t>nicht</a:t>
            </a:r>
            <a:r>
              <a:rPr lang="en-US" sz="1800" b="0" dirty="0">
                <a:ea typeface="Gadugi" panose="020B0502040204020203" pitchFamily="34" charset="0"/>
              </a:rPr>
              <a:t> </a:t>
            </a:r>
            <a:r>
              <a:rPr lang="en-US" sz="1800" b="0" dirty="0" err="1">
                <a:ea typeface="Gadugi" panose="020B0502040204020203" pitchFamily="34" charset="0"/>
              </a:rPr>
              <a:t>einfach</a:t>
            </a:r>
            <a:r>
              <a:rPr lang="en-US" sz="1800" b="0" dirty="0">
                <a:ea typeface="Gadugi" panose="020B0502040204020203" pitchFamily="34" charset="0"/>
              </a:rPr>
              <a:t> </a:t>
            </a:r>
            <a:r>
              <a:rPr lang="en-US" sz="1800" b="0" dirty="0" err="1">
                <a:ea typeface="Gadugi" panose="020B0502040204020203" pitchFamily="34" charset="0"/>
              </a:rPr>
              <a:t>nachzulernen</a:t>
            </a:r>
            <a:r>
              <a:rPr lang="en-US" sz="1800" b="0" dirty="0">
                <a:ea typeface="Gadugi" panose="020B0502040204020203" pitchFamily="34" charset="0"/>
              </a:rPr>
              <a:t>. Man </a:t>
            </a:r>
            <a:r>
              <a:rPr lang="en-US" sz="1800" b="0" dirty="0" err="1">
                <a:ea typeface="Gadugi" panose="020B0502040204020203" pitchFamily="34" charset="0"/>
              </a:rPr>
              <a:t>soll</a:t>
            </a:r>
            <a:r>
              <a:rPr lang="en-US" sz="1800" b="0" dirty="0">
                <a:ea typeface="Gadugi" panose="020B0502040204020203" pitchFamily="34" charset="0"/>
              </a:rPr>
              <a:t> </a:t>
            </a:r>
            <a:r>
              <a:rPr lang="en-US" sz="1800" b="0" dirty="0" err="1">
                <a:ea typeface="Gadugi" panose="020B0502040204020203" pitchFamily="34" charset="0"/>
              </a:rPr>
              <a:t>wirklich</a:t>
            </a:r>
            <a:r>
              <a:rPr lang="en-US" sz="1800" b="0" dirty="0">
                <a:ea typeface="Gadugi" panose="020B0502040204020203" pitchFamily="34" charset="0"/>
              </a:rPr>
              <a:t> in der </a:t>
            </a:r>
            <a:r>
              <a:rPr lang="en-US" sz="1800" b="0" dirty="0" err="1">
                <a:ea typeface="Gadugi" panose="020B0502040204020203" pitchFamily="34" charset="0"/>
              </a:rPr>
              <a:t>Vorlesung</a:t>
            </a:r>
            <a:r>
              <a:rPr lang="en-US" sz="1800" b="0" dirty="0">
                <a:ea typeface="Gadugi" panose="020B0502040204020203" pitchFamily="34" charset="0"/>
              </a:rPr>
              <a:t> sein und </a:t>
            </a:r>
            <a:r>
              <a:rPr lang="en-US" sz="1800" b="0" dirty="0" err="1">
                <a:ea typeface="Gadugi" panose="020B0502040204020203" pitchFamily="34" charset="0"/>
              </a:rPr>
              <a:t>zuhören</a:t>
            </a:r>
            <a:r>
              <a:rPr lang="en-US" sz="1800" b="0" dirty="0">
                <a:ea typeface="Gadugi" panose="020B0502040204020203" pitchFamily="34" charset="0"/>
              </a:rPr>
              <a:t>!</a:t>
            </a:r>
          </a:p>
          <a:p>
            <a:pPr marL="457200" indent="-457200">
              <a:buFont typeface="Arial" panose="020B0604020202020204" pitchFamily="34" charset="0"/>
              <a:buChar char="•"/>
            </a:pPr>
            <a:r>
              <a:rPr lang="en-US" sz="1800" b="0" dirty="0" err="1">
                <a:ea typeface="Gadugi" panose="020B0502040204020203" pitchFamily="34" charset="0"/>
              </a:rPr>
              <a:t>Generelle</a:t>
            </a:r>
            <a:r>
              <a:rPr lang="en-US" sz="1800" b="0" dirty="0">
                <a:ea typeface="Gadugi" panose="020B0502040204020203" pitchFamily="34" charset="0"/>
              </a:rPr>
              <a:t> </a:t>
            </a:r>
            <a:r>
              <a:rPr lang="en-US" sz="1800" b="0" dirty="0" err="1">
                <a:ea typeface="Gadugi" panose="020B0502040204020203" pitchFamily="34" charset="0"/>
              </a:rPr>
              <a:t>Richtung</a:t>
            </a:r>
            <a:r>
              <a:rPr lang="en-US" sz="1800" b="0" dirty="0">
                <a:ea typeface="Gadugi" panose="020B0502040204020203" pitchFamily="34" charset="0"/>
              </a:rPr>
              <a:t> des </a:t>
            </a:r>
            <a:r>
              <a:rPr lang="en-US" sz="1800" b="0" dirty="0" err="1">
                <a:ea typeface="Gadugi" panose="020B0502040204020203" pitchFamily="34" charset="0"/>
              </a:rPr>
              <a:t>Fachmoduls</a:t>
            </a:r>
            <a:r>
              <a:rPr lang="en-US" sz="1800" b="0" dirty="0">
                <a:ea typeface="Gadugi" panose="020B0502040204020203" pitchFamily="34" charset="0"/>
              </a:rPr>
              <a:t> </a:t>
            </a:r>
            <a:r>
              <a:rPr lang="en-US" sz="1800" b="0" dirty="0" err="1">
                <a:ea typeface="Gadugi" panose="020B0502040204020203" pitchFamily="34" charset="0"/>
              </a:rPr>
              <a:t>ist</a:t>
            </a:r>
            <a:r>
              <a:rPr lang="en-US" sz="1800" b="0" dirty="0">
                <a:ea typeface="Gadugi" panose="020B0502040204020203" pitchFamily="34" charset="0"/>
              </a:rPr>
              <a:t> </a:t>
            </a:r>
            <a:r>
              <a:rPr lang="en-US" sz="1800" b="0" dirty="0" err="1">
                <a:ea typeface="Gadugi" panose="020B0502040204020203" pitchFamily="34" charset="0"/>
              </a:rPr>
              <a:t>mehr</a:t>
            </a:r>
            <a:r>
              <a:rPr lang="en-US" sz="1800" b="0" dirty="0">
                <a:ea typeface="Gadugi" panose="020B0502040204020203" pitchFamily="34" charset="0"/>
              </a:rPr>
              <a:t> </a:t>
            </a:r>
            <a:r>
              <a:rPr lang="en-US" sz="1800" b="0" dirty="0" err="1">
                <a:ea typeface="Gadugi" panose="020B0502040204020203" pitchFamily="34" charset="0"/>
              </a:rPr>
              <a:t>Biochemie</a:t>
            </a:r>
            <a:r>
              <a:rPr lang="en-US" sz="1800" b="0" dirty="0">
                <a:ea typeface="Gadugi" panose="020B0502040204020203" pitchFamily="34" charset="0"/>
              </a:rPr>
              <a:t> und </a:t>
            </a:r>
            <a:r>
              <a:rPr lang="en-US" sz="1800" b="0" dirty="0" err="1">
                <a:ea typeface="Gadugi" panose="020B0502040204020203" pitchFamily="34" charset="0"/>
              </a:rPr>
              <a:t>Physik</a:t>
            </a:r>
            <a:r>
              <a:rPr lang="en-US" sz="1800" b="0" dirty="0">
                <a:ea typeface="Gadugi" panose="020B0502040204020203" pitchFamily="34" charset="0"/>
              </a:rPr>
              <a:t>/</a:t>
            </a:r>
            <a:r>
              <a:rPr lang="en-US" sz="1800" b="0" dirty="0" err="1">
                <a:ea typeface="Gadugi" panose="020B0502040204020203" pitchFamily="34" charset="0"/>
              </a:rPr>
              <a:t>Mathe</a:t>
            </a:r>
            <a:r>
              <a:rPr lang="en-US" sz="1800" b="0" dirty="0">
                <a:ea typeface="Gadugi" panose="020B0502040204020203" pitchFamily="34" charset="0"/>
              </a:rPr>
              <a:t> </a:t>
            </a:r>
            <a:r>
              <a:rPr lang="en-US" sz="1800" b="0" dirty="0" err="1">
                <a:ea typeface="Gadugi" panose="020B0502040204020203" pitchFamily="34" charset="0"/>
              </a:rPr>
              <a:t>als</a:t>
            </a:r>
            <a:r>
              <a:rPr lang="en-US" sz="1800" b="0" dirty="0">
                <a:ea typeface="Gadugi" panose="020B0502040204020203" pitchFamily="34" charset="0"/>
              </a:rPr>
              <a:t> </a:t>
            </a:r>
            <a:r>
              <a:rPr lang="en-US" sz="1800" b="0" dirty="0" err="1">
                <a:ea typeface="Gadugi" panose="020B0502040204020203" pitchFamily="34" charset="0"/>
              </a:rPr>
              <a:t>wirklich</a:t>
            </a:r>
            <a:r>
              <a:rPr lang="en-US" sz="1800" b="0" dirty="0">
                <a:ea typeface="Gadugi" panose="020B0502040204020203" pitchFamily="34" charset="0"/>
              </a:rPr>
              <a:t> </a:t>
            </a:r>
            <a:r>
              <a:rPr lang="en-US" sz="1800" b="0" dirty="0" err="1">
                <a:ea typeface="Gadugi" panose="020B0502040204020203" pitchFamily="34" charset="0"/>
              </a:rPr>
              <a:t>Biologie</a:t>
            </a:r>
            <a:r>
              <a:rPr lang="en-US" sz="1800" b="0" dirty="0">
                <a:ea typeface="Gadugi" panose="020B0502040204020203" pitchFamily="34" charset="0"/>
              </a:rPr>
              <a:t>.</a:t>
            </a:r>
          </a:p>
          <a:p>
            <a:pPr marL="457200" indent="-457200">
              <a:buFont typeface="Arial" panose="020B0604020202020204" pitchFamily="34" charset="0"/>
              <a:buChar char="•"/>
            </a:pPr>
            <a:r>
              <a:rPr lang="en-US" sz="1800" b="0" dirty="0">
                <a:ea typeface="Gadugi" panose="020B0502040204020203" pitchFamily="34" charset="0"/>
              </a:rPr>
              <a:t>(</a:t>
            </a:r>
            <a:r>
              <a:rPr lang="en-US" sz="1800" b="0" dirty="0" err="1">
                <a:ea typeface="Gadugi" panose="020B0502040204020203" pitchFamily="34" charset="0"/>
              </a:rPr>
              <a:t>Beim</a:t>
            </a:r>
            <a:r>
              <a:rPr lang="en-US" sz="1800" b="0" dirty="0">
                <a:ea typeface="Gadugi" panose="020B0502040204020203" pitchFamily="34" charset="0"/>
              </a:rPr>
              <a:t> </a:t>
            </a:r>
            <a:r>
              <a:rPr lang="en-US" sz="1800" b="0" dirty="0" err="1">
                <a:ea typeface="Gadugi" panose="020B0502040204020203" pitchFamily="34" charset="0"/>
              </a:rPr>
              <a:t>Praktikum</a:t>
            </a:r>
            <a:r>
              <a:rPr lang="en-US" sz="1800" b="0" dirty="0">
                <a:ea typeface="Gadugi" panose="020B0502040204020203" pitchFamily="34" charset="0"/>
              </a:rPr>
              <a:t>) </a:t>
            </a:r>
            <a:r>
              <a:rPr lang="en-US" sz="1800" b="0" dirty="0" err="1">
                <a:ea typeface="Gadugi" panose="020B0502040204020203" pitchFamily="34" charset="0"/>
              </a:rPr>
              <a:t>Viel</a:t>
            </a:r>
            <a:r>
              <a:rPr lang="en-US" sz="1800" b="0" dirty="0">
                <a:ea typeface="Gadugi" panose="020B0502040204020203" pitchFamily="34" charset="0"/>
              </a:rPr>
              <a:t> </a:t>
            </a:r>
            <a:r>
              <a:rPr lang="en-US" sz="1800" b="0" dirty="0" err="1">
                <a:ea typeface="Gadugi" panose="020B0502040204020203" pitchFamily="34" charset="0"/>
              </a:rPr>
              <a:t>Computerarbeit</a:t>
            </a:r>
            <a:r>
              <a:rPr lang="en-US" sz="1800" b="0" dirty="0">
                <a:ea typeface="Gadugi" panose="020B0502040204020203" pitchFamily="34" charset="0"/>
              </a:rPr>
              <a:t>: </a:t>
            </a:r>
            <a:r>
              <a:rPr lang="en-US" sz="1800" b="0" dirty="0" err="1">
                <a:ea typeface="Gadugi" panose="020B0502040204020203" pitchFamily="34" charset="0"/>
              </a:rPr>
              <a:t>Darstellen</a:t>
            </a:r>
            <a:r>
              <a:rPr lang="en-US" sz="1800" b="0" dirty="0">
                <a:ea typeface="Gadugi" panose="020B0502040204020203" pitchFamily="34" charset="0"/>
              </a:rPr>
              <a:t> und </a:t>
            </a:r>
            <a:r>
              <a:rPr lang="en-US" sz="1800" b="0" dirty="0" err="1">
                <a:ea typeface="Gadugi" panose="020B0502040204020203" pitchFamily="34" charset="0"/>
              </a:rPr>
              <a:t>Analysieren</a:t>
            </a:r>
            <a:r>
              <a:rPr lang="en-US" sz="1800" b="0" dirty="0">
                <a:ea typeface="Gadugi" panose="020B0502040204020203" pitchFamily="34" charset="0"/>
              </a:rPr>
              <a:t> von </a:t>
            </a:r>
            <a:r>
              <a:rPr lang="en-US" sz="1800" b="0" dirty="0" err="1">
                <a:ea typeface="Gadugi" panose="020B0502040204020203" pitchFamily="34" charset="0"/>
              </a:rPr>
              <a:t>Proteinen</a:t>
            </a:r>
            <a:r>
              <a:rPr lang="en-US" sz="1800" b="0" dirty="0">
                <a:ea typeface="Gadugi" panose="020B0502040204020203" pitchFamily="34" charset="0"/>
              </a:rPr>
              <a:t> und </a:t>
            </a:r>
            <a:r>
              <a:rPr lang="en-US" sz="1800" b="0" dirty="0" err="1">
                <a:ea typeface="Gadugi" panose="020B0502040204020203" pitchFamily="34" charset="0"/>
              </a:rPr>
              <a:t>deren</a:t>
            </a:r>
            <a:r>
              <a:rPr lang="en-US" sz="1800" b="0" dirty="0">
                <a:ea typeface="Gadugi" panose="020B0502040204020203" pitchFamily="34" charset="0"/>
              </a:rPr>
              <a:t> Aufbau. Sehr cool </a:t>
            </a:r>
            <a:r>
              <a:rPr lang="en-US" sz="1800" b="0" dirty="0" err="1">
                <a:ea typeface="Gadugi" panose="020B0502040204020203" pitchFamily="34" charset="0"/>
              </a:rPr>
              <a:t>für</a:t>
            </a:r>
            <a:r>
              <a:rPr lang="en-US" sz="1800" b="0" dirty="0">
                <a:ea typeface="Gadugi" panose="020B0502040204020203" pitchFamily="34" charset="0"/>
              </a:rPr>
              <a:t> Leute, die Coding/IT/</a:t>
            </a:r>
            <a:r>
              <a:rPr lang="en-US" sz="1800" b="0" dirty="0" err="1">
                <a:ea typeface="Gadugi" panose="020B0502040204020203" pitchFamily="34" charset="0"/>
              </a:rPr>
              <a:t>Biotechnologie</a:t>
            </a:r>
            <a:r>
              <a:rPr lang="en-US" sz="1800" b="0" dirty="0">
                <a:ea typeface="Gadugi" panose="020B0502040204020203" pitchFamily="34" charset="0"/>
              </a:rPr>
              <a:t> </a:t>
            </a:r>
            <a:r>
              <a:rPr lang="en-US" sz="1800" b="0" dirty="0" err="1">
                <a:ea typeface="Gadugi" panose="020B0502040204020203" pitchFamily="34" charset="0"/>
              </a:rPr>
              <a:t>mögen</a:t>
            </a:r>
            <a:r>
              <a:rPr lang="en-US" sz="1800" b="0" dirty="0">
                <a:ea typeface="Gadugi" panose="020B0502040204020203" pitchFamily="34" charset="0"/>
              </a:rPr>
              <a:t>/</a:t>
            </a:r>
            <a:r>
              <a:rPr lang="en-US" sz="1800" b="0" dirty="0" err="1">
                <a:ea typeface="Gadugi" panose="020B0502040204020203" pitchFamily="34" charset="0"/>
              </a:rPr>
              <a:t>können</a:t>
            </a:r>
            <a:r>
              <a:rPr lang="en-US" sz="1800" b="0" dirty="0">
                <a:ea typeface="Gadugi" panose="020B0502040204020203" pitchFamily="34" charset="0"/>
              </a:rPr>
              <a:t>. </a:t>
            </a:r>
          </a:p>
          <a:p>
            <a:pPr marL="0" indent="0" algn="ctr">
              <a:buNone/>
            </a:pPr>
            <a:r>
              <a:rPr lang="en-US" sz="1800" dirty="0" err="1">
                <a:ea typeface="Gadugi" panose="020B0502040204020203" pitchFamily="34" charset="0"/>
              </a:rPr>
              <a:t>Fazit</a:t>
            </a:r>
            <a:r>
              <a:rPr lang="en-US" sz="1800" dirty="0">
                <a:ea typeface="Gadugi" panose="020B0502040204020203" pitchFamily="34" charset="0"/>
              </a:rPr>
              <a:t>: </a:t>
            </a:r>
            <a:r>
              <a:rPr lang="en-US" sz="1800" dirty="0" err="1">
                <a:ea typeface="Gadugi" panose="020B0502040204020203" pitchFamily="34" charset="0"/>
              </a:rPr>
              <a:t>Nicht</a:t>
            </a:r>
            <a:r>
              <a:rPr lang="en-US" sz="1800" dirty="0">
                <a:ea typeface="Gadugi" panose="020B0502040204020203" pitchFamily="34" charset="0"/>
              </a:rPr>
              <a:t> </a:t>
            </a:r>
            <a:r>
              <a:rPr lang="en-US" sz="1800" dirty="0" err="1">
                <a:ea typeface="Gadugi" panose="020B0502040204020203" pitchFamily="34" charset="0"/>
              </a:rPr>
              <a:t>immer</a:t>
            </a:r>
            <a:r>
              <a:rPr lang="en-US" sz="1800" dirty="0">
                <a:ea typeface="Gadugi" panose="020B0502040204020203" pitchFamily="34" charset="0"/>
              </a:rPr>
              <a:t> </a:t>
            </a:r>
            <a:r>
              <a:rPr lang="en-US" sz="1800" dirty="0" err="1">
                <a:ea typeface="Gadugi" panose="020B0502040204020203" pitchFamily="34" charset="0"/>
              </a:rPr>
              <a:t>einfach</a:t>
            </a:r>
            <a:r>
              <a:rPr lang="en-US" sz="1800" dirty="0">
                <a:ea typeface="Gadugi" panose="020B0502040204020203" pitchFamily="34" charset="0"/>
              </a:rPr>
              <a:t>, </a:t>
            </a:r>
            <a:r>
              <a:rPr lang="en-US" sz="1800" dirty="0" err="1">
                <a:ea typeface="Gadugi" panose="020B0502040204020203" pitchFamily="34" charset="0"/>
              </a:rPr>
              <a:t>aber</a:t>
            </a:r>
            <a:r>
              <a:rPr lang="en-US" sz="1800" dirty="0">
                <a:ea typeface="Gadugi" panose="020B0502040204020203" pitchFamily="34" charset="0"/>
              </a:rPr>
              <a:t> </a:t>
            </a:r>
            <a:r>
              <a:rPr lang="en-US" sz="1800" dirty="0" err="1">
                <a:ea typeface="Gadugi" panose="020B0502040204020203" pitchFamily="34" charset="0"/>
              </a:rPr>
              <a:t>sehr</a:t>
            </a:r>
            <a:r>
              <a:rPr lang="en-US" sz="1800" dirty="0">
                <a:ea typeface="Gadugi" panose="020B0502040204020203" pitchFamily="34" charset="0"/>
              </a:rPr>
              <a:t> </a:t>
            </a:r>
            <a:r>
              <a:rPr lang="en-US" sz="1800" dirty="0" err="1">
                <a:ea typeface="Gadugi" panose="020B0502040204020203" pitchFamily="34" charset="0"/>
              </a:rPr>
              <a:t>interessant</a:t>
            </a:r>
            <a:r>
              <a:rPr lang="en-US" sz="1800" dirty="0">
                <a:ea typeface="Gadugi" panose="020B0502040204020203" pitchFamily="34" charset="0"/>
              </a:rPr>
              <a:t> :’)</a:t>
            </a:r>
          </a:p>
          <a:p>
            <a:pPr marL="0" indent="0">
              <a:buNone/>
            </a:pPr>
            <a:endParaRPr lang="en-US" sz="2000" dirty="0"/>
          </a:p>
          <a:p>
            <a:pPr marL="457200" indent="-457200">
              <a:buFont typeface="Arial" panose="020B0604020202020204" pitchFamily="34" charset="0"/>
              <a:buChar char="•"/>
            </a:pPr>
            <a:endParaRPr lang="en-US" sz="2400" dirty="0"/>
          </a:p>
        </p:txBody>
      </p:sp>
      <p:sp>
        <p:nvSpPr>
          <p:cNvPr id="3" name="Date Placeholder 2">
            <a:extLst>
              <a:ext uri="{FF2B5EF4-FFF2-40B4-BE49-F238E27FC236}">
                <a16:creationId xmlns:a16="http://schemas.microsoft.com/office/drawing/2014/main" id="{7BFACE1F-FEDA-4740-81B4-C7FC8F46DBBC}"/>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2F71E4C8-8513-456B-959C-91C7D7C26308}"/>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8725702E-CC0B-43E2-9972-68493EFD53BC}"/>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3125436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Immungenetik</a:t>
            </a:r>
          </a:p>
        </p:txBody>
      </p:sp>
    </p:spTree>
    <p:extLst>
      <p:ext uri="{BB962C8B-B14F-4D97-AF65-F5344CB8AC3E}">
        <p14:creationId xmlns:p14="http://schemas.microsoft.com/office/powerpoint/2010/main" val="801783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9FBEF47-E470-46A9-BD00-4C4D66E50871}"/>
              </a:ext>
            </a:extLst>
          </p:cNvPr>
          <p:cNvSpPr>
            <a:spLocks noGrp="1"/>
          </p:cNvSpPr>
          <p:nvPr>
            <p:ph sz="quarter" idx="13"/>
          </p:nvPr>
        </p:nvSpPr>
        <p:spPr/>
        <p:txBody>
          <a:bodyPr/>
          <a:lstStyle/>
          <a:p>
            <a:pPr>
              <a:buFont typeface="Arial" panose="020B0604020202020204" pitchFamily="34" charset="0"/>
              <a:buChar char="•"/>
            </a:pPr>
            <a:r>
              <a:rPr lang="de-DE" sz="2000" dirty="0"/>
              <a:t>Vorlesung</a:t>
            </a:r>
            <a:r>
              <a:rPr lang="en-US" sz="2000" dirty="0"/>
              <a:t>:</a:t>
            </a:r>
          </a:p>
          <a:p>
            <a:pPr lvl="1">
              <a:buFont typeface="Arial" panose="020B0604020202020204" pitchFamily="34" charset="0"/>
              <a:buChar char="•"/>
            </a:pPr>
            <a:r>
              <a:rPr lang="en-US" sz="1800" dirty="0" err="1"/>
              <a:t>Thematisch</a:t>
            </a:r>
            <a:r>
              <a:rPr lang="en-US" sz="1800" dirty="0"/>
              <a:t> und </a:t>
            </a:r>
            <a:r>
              <a:rPr lang="en-US" sz="1800" dirty="0" err="1"/>
              <a:t>inhaltlich</a:t>
            </a:r>
            <a:r>
              <a:rPr lang="en-US" sz="1800" dirty="0"/>
              <a:t> </a:t>
            </a:r>
            <a:r>
              <a:rPr lang="en-US" sz="1800" dirty="0" err="1"/>
              <a:t>sehr</a:t>
            </a:r>
            <a:r>
              <a:rPr lang="en-US" sz="1800" dirty="0"/>
              <a:t> </a:t>
            </a:r>
            <a:r>
              <a:rPr lang="en-US" sz="1800" dirty="0" err="1"/>
              <a:t>ähnlich</a:t>
            </a:r>
            <a:r>
              <a:rPr lang="en-US" sz="1800" dirty="0"/>
              <a:t> zu </a:t>
            </a:r>
            <a:r>
              <a:rPr lang="en-US" sz="1800" dirty="0" err="1"/>
              <a:t>Immunologie</a:t>
            </a:r>
            <a:r>
              <a:rPr lang="en-US" sz="1800" dirty="0"/>
              <a:t>. </a:t>
            </a:r>
            <a:r>
              <a:rPr lang="en-US" sz="1800" b="1" dirty="0"/>
              <a:t>Bei A und B </a:t>
            </a:r>
            <a:r>
              <a:rPr lang="en-US" sz="1800" b="1" dirty="0" err="1"/>
              <a:t>nicht</a:t>
            </a:r>
            <a:r>
              <a:rPr lang="en-US" sz="1800" b="1" dirty="0"/>
              <a:t> </a:t>
            </a:r>
            <a:r>
              <a:rPr lang="en-US" sz="1800" b="1" dirty="0" err="1"/>
              <a:t>Immunologie</a:t>
            </a:r>
            <a:r>
              <a:rPr lang="en-US" sz="1800" b="1" dirty="0"/>
              <a:t> und </a:t>
            </a:r>
            <a:r>
              <a:rPr lang="en-US" sz="1800" b="1" dirty="0" err="1"/>
              <a:t>Immungenetik</a:t>
            </a:r>
            <a:r>
              <a:rPr lang="en-US" sz="1800" b="1" dirty="0"/>
              <a:t> </a:t>
            </a:r>
            <a:r>
              <a:rPr lang="en-US" sz="1800" b="1" dirty="0" err="1"/>
              <a:t>gleichzeitig</a:t>
            </a:r>
            <a:r>
              <a:rPr lang="en-US" sz="1800" b="1" dirty="0"/>
              <a:t> </a:t>
            </a:r>
            <a:r>
              <a:rPr lang="en-US" sz="1800" b="1" dirty="0" err="1"/>
              <a:t>auswählen</a:t>
            </a:r>
            <a:r>
              <a:rPr lang="en-US" sz="1800" b="1" dirty="0"/>
              <a:t>!</a:t>
            </a:r>
          </a:p>
          <a:p>
            <a:pPr lvl="1">
              <a:buFont typeface="Arial" panose="020B0604020202020204" pitchFamily="34" charset="0"/>
              <a:buChar char="•"/>
            </a:pPr>
            <a:r>
              <a:rPr lang="en-US" sz="1800" dirty="0"/>
              <a:t>Sehr </a:t>
            </a:r>
            <a:r>
              <a:rPr lang="en-US" sz="1800" dirty="0" err="1"/>
              <a:t>viel</a:t>
            </a:r>
            <a:r>
              <a:rPr lang="en-US" sz="1800" dirty="0"/>
              <a:t> </a:t>
            </a:r>
            <a:r>
              <a:rPr lang="en-US" sz="1800" dirty="0" err="1"/>
              <a:t>Aufwand</a:t>
            </a:r>
            <a:r>
              <a:rPr lang="en-US" sz="1800" dirty="0"/>
              <a:t> und </a:t>
            </a:r>
            <a:r>
              <a:rPr lang="en-US" sz="1800" dirty="0" err="1"/>
              <a:t>viel</a:t>
            </a:r>
            <a:r>
              <a:rPr lang="en-US" sz="1800" dirty="0"/>
              <a:t> Stoff, </a:t>
            </a:r>
            <a:r>
              <a:rPr lang="en-US" sz="1800" dirty="0" err="1"/>
              <a:t>besonders</a:t>
            </a:r>
            <a:r>
              <a:rPr lang="en-US" sz="1800" dirty="0"/>
              <a:t> </a:t>
            </a:r>
            <a:r>
              <a:rPr lang="en-US" sz="1800" dirty="0" err="1"/>
              <a:t>wenn</a:t>
            </a:r>
            <a:r>
              <a:rPr lang="en-US" sz="1800" dirty="0"/>
              <a:t> man </a:t>
            </a:r>
            <a:r>
              <a:rPr lang="en-US" sz="1800" dirty="0" err="1"/>
              <a:t>kein</a:t>
            </a:r>
            <a:r>
              <a:rPr lang="en-US" sz="1800" dirty="0"/>
              <a:t> </a:t>
            </a:r>
            <a:r>
              <a:rPr lang="en-US" sz="1800" dirty="0" err="1"/>
              <a:t>Vorwissen</a:t>
            </a:r>
            <a:r>
              <a:rPr lang="en-US" sz="1800" dirty="0"/>
              <a:t> hat.</a:t>
            </a:r>
          </a:p>
          <a:p>
            <a:pPr lvl="1">
              <a:buFont typeface="Arial" panose="020B0604020202020204" pitchFamily="34" charset="0"/>
              <a:buChar char="•"/>
            </a:pPr>
            <a:r>
              <a:rPr lang="en-US" sz="1800" dirty="0" err="1"/>
              <a:t>Nette</a:t>
            </a:r>
            <a:r>
              <a:rPr lang="en-US" sz="1800" dirty="0"/>
              <a:t> </a:t>
            </a:r>
            <a:r>
              <a:rPr lang="en-US" sz="1800" dirty="0" err="1"/>
              <a:t>Dozenten</a:t>
            </a:r>
            <a:r>
              <a:rPr lang="en-US" sz="1800" dirty="0"/>
              <a:t>, </a:t>
            </a:r>
            <a:r>
              <a:rPr lang="en-US" sz="1800" dirty="0" err="1"/>
              <a:t>manchmal</a:t>
            </a:r>
            <a:r>
              <a:rPr lang="en-US" sz="1800" dirty="0"/>
              <a:t> </a:t>
            </a:r>
            <a:r>
              <a:rPr lang="en-US" sz="1800" dirty="0" err="1"/>
              <a:t>machen</a:t>
            </a:r>
            <a:r>
              <a:rPr lang="en-US" sz="1800" dirty="0"/>
              <a:t> </a:t>
            </a:r>
            <a:r>
              <a:rPr lang="en-US" sz="1800" dirty="0" err="1"/>
              <a:t>sie</a:t>
            </a:r>
            <a:r>
              <a:rPr lang="en-US" sz="1800" dirty="0"/>
              <a:t> die </a:t>
            </a:r>
            <a:r>
              <a:rPr lang="en-US" sz="1800" dirty="0" err="1"/>
              <a:t>Vorlesungen</a:t>
            </a:r>
            <a:r>
              <a:rPr lang="en-US" sz="1800" dirty="0"/>
              <a:t> </a:t>
            </a:r>
            <a:r>
              <a:rPr lang="en-US" sz="1800" dirty="0" err="1"/>
              <a:t>interactiv</a:t>
            </a:r>
            <a:r>
              <a:rPr lang="en-US" sz="1800" dirty="0"/>
              <a:t> </a:t>
            </a:r>
            <a:r>
              <a:rPr lang="en-US" sz="1800" dirty="0" err="1"/>
              <a:t>mit</a:t>
            </a:r>
            <a:r>
              <a:rPr lang="en-US" sz="1800" dirty="0"/>
              <a:t> mini-Quizzes </a:t>
            </a:r>
            <a:r>
              <a:rPr lang="en-US" sz="1800" dirty="0" err="1"/>
              <a:t>oder</a:t>
            </a:r>
            <a:r>
              <a:rPr lang="en-US" sz="1800" dirty="0"/>
              <a:t> </a:t>
            </a:r>
            <a:r>
              <a:rPr lang="en-US" sz="1800" dirty="0" err="1"/>
              <a:t>Menti</a:t>
            </a:r>
            <a:r>
              <a:rPr lang="en-US" sz="1800" dirty="0"/>
              <a:t>.</a:t>
            </a:r>
          </a:p>
          <a:p>
            <a:pPr lvl="1">
              <a:buFont typeface="Arial" panose="020B0604020202020204" pitchFamily="34" charset="0"/>
              <a:buChar char="•"/>
            </a:pPr>
            <a:r>
              <a:rPr lang="en-US" sz="1800" dirty="0" err="1"/>
              <a:t>Vorlesung</a:t>
            </a:r>
            <a:r>
              <a:rPr lang="en-US" sz="1800" dirty="0"/>
              <a:t> </a:t>
            </a:r>
            <a:r>
              <a:rPr lang="en-US" sz="1800" dirty="0" err="1"/>
              <a:t>besteht</a:t>
            </a:r>
            <a:r>
              <a:rPr lang="en-US" sz="1800" dirty="0"/>
              <a:t> </a:t>
            </a:r>
            <a:r>
              <a:rPr lang="en-US" sz="1800" dirty="0" err="1"/>
              <a:t>größtenteils</a:t>
            </a:r>
            <a:r>
              <a:rPr lang="en-US" sz="1800" dirty="0"/>
              <a:t> </a:t>
            </a:r>
            <a:r>
              <a:rPr lang="en-US" sz="1800" dirty="0" err="1"/>
              <a:t>aus</a:t>
            </a:r>
            <a:r>
              <a:rPr lang="en-US" sz="1800" dirty="0"/>
              <a:t> </a:t>
            </a:r>
            <a:r>
              <a:rPr lang="en-US" sz="1800" dirty="0" err="1"/>
              <a:t>Abbildungen</a:t>
            </a:r>
            <a:r>
              <a:rPr lang="en-US" sz="1800" dirty="0"/>
              <a:t>; man muss live </a:t>
            </a:r>
            <a:r>
              <a:rPr lang="en-US" sz="1800" dirty="0" err="1"/>
              <a:t>zuhören</a:t>
            </a:r>
            <a:r>
              <a:rPr lang="en-US" sz="1800" dirty="0"/>
              <a:t> und </a:t>
            </a:r>
            <a:r>
              <a:rPr lang="en-US" sz="1800" dirty="0" err="1"/>
              <a:t>mitschreiben</a:t>
            </a:r>
            <a:r>
              <a:rPr lang="en-US" sz="1800" dirty="0"/>
              <a:t>.</a:t>
            </a:r>
          </a:p>
          <a:p>
            <a:pPr lvl="1">
              <a:buFont typeface="Arial" panose="020B0604020202020204" pitchFamily="34" charset="0"/>
              <a:buChar char="•"/>
            </a:pPr>
            <a:r>
              <a:rPr lang="en-US" sz="1800" dirty="0"/>
              <a:t>Man muss </a:t>
            </a:r>
            <a:r>
              <a:rPr lang="en-US" sz="1800" dirty="0" err="1"/>
              <a:t>jede</a:t>
            </a:r>
            <a:r>
              <a:rPr lang="en-US" sz="1800" dirty="0"/>
              <a:t> 2 </a:t>
            </a:r>
            <a:r>
              <a:rPr lang="en-US" sz="1800" dirty="0" err="1"/>
              <a:t>Wochen</a:t>
            </a:r>
            <a:r>
              <a:rPr lang="en-US" sz="1800" dirty="0"/>
              <a:t> </a:t>
            </a:r>
            <a:r>
              <a:rPr lang="en-US" sz="1800" dirty="0" err="1"/>
              <a:t>einen</a:t>
            </a:r>
            <a:r>
              <a:rPr lang="en-US" sz="1800" dirty="0"/>
              <a:t> </a:t>
            </a:r>
            <a:r>
              <a:rPr lang="en-US" sz="1800" dirty="0" err="1"/>
              <a:t>Vortrag</a:t>
            </a:r>
            <a:r>
              <a:rPr lang="en-US" sz="1800" dirty="0"/>
              <a:t> </a:t>
            </a:r>
            <a:r>
              <a:rPr lang="en-US" sz="1800" dirty="0" err="1"/>
              <a:t>halten</a:t>
            </a:r>
            <a:r>
              <a:rPr lang="en-US" sz="1800" dirty="0"/>
              <a:t>.</a:t>
            </a:r>
          </a:p>
          <a:p>
            <a:pPr lvl="1">
              <a:buFont typeface="Arial" panose="020B0604020202020204" pitchFamily="34" charset="0"/>
              <a:buChar char="•"/>
            </a:pPr>
            <a:endParaRPr lang="en-US" sz="2000" dirty="0"/>
          </a:p>
          <a:p>
            <a:pPr lvl="1">
              <a:buFont typeface="Arial" panose="020B0604020202020204" pitchFamily="34" charset="0"/>
              <a:buChar char="•"/>
            </a:pPr>
            <a:endParaRPr lang="de-DE" sz="2000" b="1" dirty="0"/>
          </a:p>
        </p:txBody>
      </p:sp>
      <p:sp>
        <p:nvSpPr>
          <p:cNvPr id="3" name="Date Placeholder 2">
            <a:extLst>
              <a:ext uri="{FF2B5EF4-FFF2-40B4-BE49-F238E27FC236}">
                <a16:creationId xmlns:a16="http://schemas.microsoft.com/office/drawing/2014/main" id="{25D73A2C-A32A-4094-A30E-B120BA19CEEB}"/>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ABB0F2-5445-40F4-9FDC-11DCE2BB7A18}"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EC85023A-AB58-47D9-95ED-A47CDB73E67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74FF604F-172B-47DF-8B2F-006307F15306}"/>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3470393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AEABB361-75D4-4C4B-AC3F-C373616119DD}"/>
              </a:ext>
            </a:extLst>
          </p:cNvPr>
          <p:cNvGraphicFramePr>
            <a:graphicFrameLocks noGrp="1"/>
          </p:cNvGraphicFramePr>
          <p:nvPr>
            <p:ph sz="quarter" idx="13"/>
          </p:nvPr>
        </p:nvGraphicFramePr>
        <p:xfrm>
          <a:off x="4433778" y="850604"/>
          <a:ext cx="4513478" cy="3646970"/>
        </p:xfrm>
        <a:graphic>
          <a:graphicData uri="http://schemas.openxmlformats.org/drawingml/2006/table">
            <a:tbl>
              <a:tblPr firstRow="1" bandRow="1">
                <a:solidFill>
                  <a:srgbClr val="FF0066"/>
                </a:solidFill>
                <a:tableStyleId>{2D5ABB26-0587-4C30-8999-92F81FD0307C}</a:tableStyleId>
              </a:tblPr>
              <a:tblGrid>
                <a:gridCol w="4513478">
                  <a:extLst>
                    <a:ext uri="{9D8B030D-6E8A-4147-A177-3AD203B41FA5}">
                      <a16:colId xmlns:a16="http://schemas.microsoft.com/office/drawing/2014/main" val="1426671410"/>
                    </a:ext>
                  </a:extLst>
                </a:gridCol>
              </a:tblGrid>
              <a:tr h="729394">
                <a:tc>
                  <a:txBody>
                    <a:bodyPr/>
                    <a:lstStyle/>
                    <a:p>
                      <a:pPr algn="ctr"/>
                      <a:r>
                        <a:rPr lang="de-DE" dirty="0">
                          <a:solidFill>
                            <a:schemeClr val="tx1"/>
                          </a:solidFill>
                        </a:rPr>
                        <a:t>Dieses Jahr: Praktikum verkürzt!</a:t>
                      </a:r>
                      <a:endParaRPr lang="en-US" dirty="0">
                        <a:solidFill>
                          <a:schemeClr val="tx1"/>
                        </a:solidFill>
                      </a:endParaRPr>
                    </a:p>
                  </a:txBody>
                  <a:tcPr anchor="ctr">
                    <a:solidFill>
                      <a:schemeClr val="bg1"/>
                    </a:solidFill>
                  </a:tcPr>
                </a:tc>
                <a:extLst>
                  <a:ext uri="{0D108BD9-81ED-4DB2-BD59-A6C34878D82A}">
                    <a16:rowId xmlns:a16="http://schemas.microsoft.com/office/drawing/2014/main" val="3576909751"/>
                  </a:ext>
                </a:extLst>
              </a:tr>
              <a:tr h="729394">
                <a:tc>
                  <a:txBody>
                    <a:bodyPr/>
                    <a:lstStyle/>
                    <a:p>
                      <a:pPr algn="l"/>
                      <a:r>
                        <a:rPr lang="de-DE" dirty="0">
                          <a:solidFill>
                            <a:schemeClr val="bg1"/>
                          </a:solidFill>
                        </a:rPr>
                        <a:t>Durchflusszytometrie</a:t>
                      </a:r>
                      <a:endParaRPr lang="en-US" dirty="0">
                        <a:solidFill>
                          <a:schemeClr val="bg1"/>
                        </a:solidFill>
                      </a:endParaRPr>
                    </a:p>
                  </a:txBody>
                  <a:tcPr anchor="ctr">
                    <a:solidFill>
                      <a:schemeClr val="accent4">
                        <a:lumMod val="60000"/>
                        <a:lumOff val="40000"/>
                      </a:schemeClr>
                    </a:solidFill>
                  </a:tcPr>
                </a:tc>
                <a:extLst>
                  <a:ext uri="{0D108BD9-81ED-4DB2-BD59-A6C34878D82A}">
                    <a16:rowId xmlns:a16="http://schemas.microsoft.com/office/drawing/2014/main" val="2504586667"/>
                  </a:ext>
                </a:extLst>
              </a:tr>
              <a:tr h="729394">
                <a:tc>
                  <a:txBody>
                    <a:bodyPr/>
                    <a:lstStyle/>
                    <a:p>
                      <a:pPr algn="l"/>
                      <a:r>
                        <a:rPr lang="de-DE" dirty="0">
                          <a:solidFill>
                            <a:schemeClr val="bg1"/>
                          </a:solidFill>
                        </a:rPr>
                        <a:t>Herstellung von monoklonalen Antikörper</a:t>
                      </a:r>
                      <a:endParaRPr lang="en-US" dirty="0">
                        <a:solidFill>
                          <a:schemeClr val="bg1"/>
                        </a:solidFill>
                      </a:endParaRPr>
                    </a:p>
                  </a:txBody>
                  <a:tcPr anchor="ctr">
                    <a:solidFill>
                      <a:schemeClr val="accent3">
                        <a:lumMod val="60000"/>
                        <a:lumOff val="40000"/>
                      </a:schemeClr>
                    </a:solidFill>
                  </a:tcPr>
                </a:tc>
                <a:extLst>
                  <a:ext uri="{0D108BD9-81ED-4DB2-BD59-A6C34878D82A}">
                    <a16:rowId xmlns:a16="http://schemas.microsoft.com/office/drawing/2014/main" val="4076364936"/>
                  </a:ext>
                </a:extLst>
              </a:tr>
              <a:tr h="729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bg1"/>
                          </a:solidFill>
                        </a:rPr>
                        <a:t>FACS, ELISA</a:t>
                      </a:r>
                      <a:endParaRPr lang="en-US" dirty="0">
                        <a:solidFill>
                          <a:schemeClr val="bg1"/>
                        </a:solidFill>
                      </a:endParaRPr>
                    </a:p>
                  </a:txBody>
                  <a:tcPr anchor="ctr"/>
                </a:tc>
                <a:extLst>
                  <a:ext uri="{0D108BD9-81ED-4DB2-BD59-A6C34878D82A}">
                    <a16:rowId xmlns:a16="http://schemas.microsoft.com/office/drawing/2014/main" val="3765434726"/>
                  </a:ext>
                </a:extLst>
              </a:tr>
              <a:tr h="729394">
                <a:tc>
                  <a:txBody>
                    <a:bodyPr/>
                    <a:lstStyle/>
                    <a:p>
                      <a:pPr algn="l"/>
                      <a:r>
                        <a:rPr lang="de-DE" dirty="0">
                          <a:solidFill>
                            <a:schemeClr val="bg1"/>
                          </a:solidFill>
                        </a:rPr>
                        <a:t>Dieses Jahr: Corona-Antigenbestimmung</a:t>
                      </a:r>
                      <a:endParaRPr lang="en-US" dirty="0">
                        <a:solidFill>
                          <a:schemeClr val="bg1"/>
                        </a:solidFill>
                      </a:endParaRPr>
                    </a:p>
                  </a:txBody>
                  <a:tcPr anchor="ctr">
                    <a:solidFill>
                      <a:schemeClr val="tx2">
                        <a:lumMod val="40000"/>
                        <a:lumOff val="60000"/>
                      </a:schemeClr>
                    </a:solidFill>
                  </a:tcPr>
                </a:tc>
                <a:extLst>
                  <a:ext uri="{0D108BD9-81ED-4DB2-BD59-A6C34878D82A}">
                    <a16:rowId xmlns:a16="http://schemas.microsoft.com/office/drawing/2014/main" val="3411355184"/>
                  </a:ext>
                </a:extLst>
              </a:tr>
            </a:tbl>
          </a:graphicData>
        </a:graphic>
      </p:graphicFrame>
      <p:sp>
        <p:nvSpPr>
          <p:cNvPr id="3" name="Date Placeholder 2">
            <a:extLst>
              <a:ext uri="{FF2B5EF4-FFF2-40B4-BE49-F238E27FC236}">
                <a16:creationId xmlns:a16="http://schemas.microsoft.com/office/drawing/2014/main" id="{0D9F4158-70EF-4D89-B3D2-915B609D547F}"/>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ABB0F2-5445-40F4-9FDC-11DCE2BB7A18}"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E4120C34-A540-43D5-B992-1CFB1DA31B2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B685F3EC-0B1E-449E-8F6B-A30B8899B989}"/>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8" name="TextBox 7">
            <a:extLst>
              <a:ext uri="{FF2B5EF4-FFF2-40B4-BE49-F238E27FC236}">
                <a16:creationId xmlns:a16="http://schemas.microsoft.com/office/drawing/2014/main" id="{E9314B5A-C4DE-41ED-8964-E9624F29B3CD}"/>
              </a:ext>
            </a:extLst>
          </p:cNvPr>
          <p:cNvSpPr txBox="1"/>
          <p:nvPr/>
        </p:nvSpPr>
        <p:spPr>
          <a:xfrm>
            <a:off x="1201479" y="2571750"/>
            <a:ext cx="23816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Arial"/>
                <a:ea typeface="+mn-ea"/>
                <a:cs typeface="+mn-cs"/>
              </a:rPr>
              <a:t>Methoden</a:t>
            </a:r>
            <a:endParaRPr kumimoji="0" lang="en-US" sz="3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3655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Computational </a:t>
            </a:r>
            <a:r>
              <a:rPr lang="de-DE" dirty="0" err="1"/>
              <a:t>Biology</a:t>
            </a:r>
            <a:r>
              <a:rPr lang="de-DE" dirty="0"/>
              <a:t> und Biophysik</a:t>
            </a:r>
          </a:p>
        </p:txBody>
      </p:sp>
    </p:spTree>
    <p:extLst>
      <p:ext uri="{BB962C8B-B14F-4D97-AF65-F5344CB8AC3E}">
        <p14:creationId xmlns:p14="http://schemas.microsoft.com/office/powerpoint/2010/main" val="208133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A610A1-CF03-3B40-B339-76714676CD90}"/>
              </a:ext>
            </a:extLst>
          </p:cNvPr>
          <p:cNvSpPr>
            <a:spLocks noGrp="1"/>
          </p:cNvSpPr>
          <p:nvPr>
            <p:ph sz="quarter" idx="13"/>
          </p:nvPr>
        </p:nvSpPr>
        <p:spPr/>
        <p:txBody>
          <a:bodyPr/>
          <a:lstStyle/>
          <a:p>
            <a:pPr marL="0" indent="0">
              <a:buNone/>
            </a:pPr>
            <a:r>
              <a:rPr lang="de-DE" dirty="0"/>
              <a:t>Und zu guter Letzt </a:t>
            </a:r>
            <a:r>
              <a:rPr lang="de-DE" dirty="0">
                <a:sym typeface="Wingdings" pitchFamily="2" charset="2"/>
              </a:rPr>
              <a:t> </a:t>
            </a:r>
            <a:endParaRPr lang="de-DE" dirty="0"/>
          </a:p>
        </p:txBody>
      </p:sp>
      <p:sp>
        <p:nvSpPr>
          <p:cNvPr id="3" name="Datumsplatzhalter 2">
            <a:extLst>
              <a:ext uri="{FF2B5EF4-FFF2-40B4-BE49-F238E27FC236}">
                <a16:creationId xmlns:a16="http://schemas.microsoft.com/office/drawing/2014/main" id="{3E560BCB-86F3-C744-8E23-2FE2B59083CE}"/>
              </a:ext>
            </a:extLst>
          </p:cNvPr>
          <p:cNvSpPr>
            <a:spLocks noGrp="1"/>
          </p:cNvSpPr>
          <p:nvPr>
            <p:ph type="dt" sz="half" idx="14"/>
          </p:nvPr>
        </p:nvSpPr>
        <p:spPr/>
        <p:txBody>
          <a:bodyPr/>
          <a:lstStyle/>
          <a:p>
            <a:pPr defTabSz="685800"/>
            <a:fld id="{44643B27-0F35-4AC5-A9AD-B13FDAF53AE8}" type="datetime1">
              <a:rPr lang="de-DE">
                <a:latin typeface="Arial"/>
              </a:rPr>
              <a:pPr defTabSz="685800"/>
              <a:t>15.06.2021</a:t>
            </a:fld>
            <a:endParaRPr lang="de-DE" dirty="0">
              <a:latin typeface="Arial"/>
            </a:endParaRPr>
          </a:p>
        </p:txBody>
      </p:sp>
      <p:sp>
        <p:nvSpPr>
          <p:cNvPr id="4" name="Foliennummernplatzhalter 3">
            <a:extLst>
              <a:ext uri="{FF2B5EF4-FFF2-40B4-BE49-F238E27FC236}">
                <a16:creationId xmlns:a16="http://schemas.microsoft.com/office/drawing/2014/main" id="{73A536DC-0F9F-5749-A900-6940AD8C47A8}"/>
              </a:ext>
            </a:extLst>
          </p:cNvPr>
          <p:cNvSpPr>
            <a:spLocks noGrp="1"/>
          </p:cNvSpPr>
          <p:nvPr>
            <p:ph type="sldNum" sz="quarter" idx="15"/>
          </p:nvPr>
        </p:nvSpPr>
        <p:spPr/>
        <p:txBody>
          <a:bodyPr/>
          <a:lstStyle/>
          <a:p>
            <a:pPr defTabSz="685800"/>
            <a:fld id="{0759437E-DD65-47AE-A718-65B9481C0A9E}" type="slidenum">
              <a:rPr lang="de-DE">
                <a:latin typeface="Arial"/>
              </a:rPr>
              <a:pPr defTabSz="685800"/>
              <a:t>5</a:t>
            </a:fld>
            <a:endParaRPr lang="de-DE" dirty="0">
              <a:latin typeface="Arial"/>
            </a:endParaRPr>
          </a:p>
        </p:txBody>
      </p:sp>
      <p:sp>
        <p:nvSpPr>
          <p:cNvPr id="5" name="Fußzeilenplatzhalter 4">
            <a:extLst>
              <a:ext uri="{FF2B5EF4-FFF2-40B4-BE49-F238E27FC236}">
                <a16:creationId xmlns:a16="http://schemas.microsoft.com/office/drawing/2014/main" id="{DA56D0DD-599C-E34F-9536-1FD73A2326B6}"/>
              </a:ext>
            </a:extLst>
          </p:cNvPr>
          <p:cNvSpPr>
            <a:spLocks noGrp="1"/>
          </p:cNvSpPr>
          <p:nvPr>
            <p:ph type="ftr" sz="quarter" idx="16"/>
          </p:nvPr>
        </p:nvSpPr>
        <p:spPr/>
        <p:txBody>
          <a:bodyPr/>
          <a:lstStyle/>
          <a:p>
            <a:pPr defTabSz="685800"/>
            <a:endParaRPr lang="de-DE" dirty="0">
              <a:latin typeface="Arial"/>
            </a:endParaRPr>
          </a:p>
        </p:txBody>
      </p:sp>
      <p:sp>
        <p:nvSpPr>
          <p:cNvPr id="6" name="Untertitel 2">
            <a:extLst>
              <a:ext uri="{FF2B5EF4-FFF2-40B4-BE49-F238E27FC236}">
                <a16:creationId xmlns:a16="http://schemas.microsoft.com/office/drawing/2014/main" id="{C2305FBB-10DB-9A4B-BDB5-FF27BEB7B6DC}"/>
              </a:ext>
            </a:extLst>
          </p:cNvPr>
          <p:cNvSpPr txBox="1">
            <a:spLocks/>
          </p:cNvSpPr>
          <p:nvPr/>
        </p:nvSpPr>
        <p:spPr>
          <a:xfrm>
            <a:off x="1477775" y="1293589"/>
            <a:ext cx="6426000" cy="2556322"/>
          </a:xfrm>
          <a:prstGeom prst="rect">
            <a:avLst/>
          </a:prstGeom>
        </p:spPr>
        <p:txBody>
          <a:bodyPr>
            <a:normAutofit fontScale="92500"/>
          </a:bodyPr>
          <a:lstStyle>
            <a:lvl1pPr marL="514350" indent="-514350" algn="l" defTabSz="914400" rtl="0" eaLnBrk="1" latinLnBrk="0" hangingPunct="1">
              <a:spcBef>
                <a:spcPct val="20000"/>
              </a:spcBef>
              <a:buFont typeface="+mj-lt"/>
              <a:buAutoNum type="arabicPeriod"/>
              <a:defRPr lang="de-DE" sz="3200" b="1" kern="1200" dirty="0" smtClean="0">
                <a:solidFill>
                  <a:srgbClr val="003865"/>
                </a:solidFill>
                <a:latin typeface="+mn-lt"/>
                <a:ea typeface="+mn-ea"/>
                <a:cs typeface="+mn-cs"/>
              </a:defRPr>
            </a:lvl1pPr>
            <a:lvl2pPr marL="971550" indent="-514350" algn="l" defTabSz="914400" rtl="0" eaLnBrk="1" latinLnBrk="0" hangingPunct="1">
              <a:spcBef>
                <a:spcPct val="20000"/>
              </a:spcBef>
              <a:buFont typeface="+mj-lt"/>
              <a:buAutoNum type="arabicPeriod"/>
              <a:defRPr sz="2800" kern="1200">
                <a:solidFill>
                  <a:srgbClr val="003865"/>
                </a:solidFill>
                <a:latin typeface="+mn-lt"/>
                <a:ea typeface="+mn-ea"/>
                <a:cs typeface="+mn-cs"/>
              </a:defRPr>
            </a:lvl2pPr>
            <a:lvl3pPr marL="1371600" indent="-457200" algn="l" defTabSz="914400" rtl="0" eaLnBrk="1" latinLnBrk="0" hangingPunct="1">
              <a:spcBef>
                <a:spcPct val="20000"/>
              </a:spcBef>
              <a:buFont typeface="+mj-lt"/>
              <a:buAutoNum type="arabicPeriod"/>
              <a:defRPr sz="2400" kern="1200">
                <a:solidFill>
                  <a:srgbClr val="00386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86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8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a:lnSpc>
                <a:spcPct val="200000"/>
              </a:lnSpc>
              <a:buFont typeface="Arial" panose="020B0604020202020204" pitchFamily="34" charset="0"/>
              <a:buChar char="•"/>
            </a:pPr>
            <a:r>
              <a:rPr lang="de-DE" sz="1350" dirty="0">
                <a:latin typeface="Arial"/>
              </a:rPr>
              <a:t>In allen Modulen werden ähnliche Methoden vermittelt</a:t>
            </a:r>
          </a:p>
          <a:p>
            <a:pPr marL="257175" indent="-257175" defTabSz="685800">
              <a:lnSpc>
                <a:spcPct val="200000"/>
              </a:lnSpc>
              <a:buFont typeface="Arial" panose="020B0604020202020204" pitchFamily="34" charset="0"/>
              <a:buChar char="•"/>
            </a:pPr>
            <a:r>
              <a:rPr lang="de-DE" sz="1350" dirty="0">
                <a:latin typeface="Arial"/>
              </a:rPr>
              <a:t>Die Fachmodule bestimmen </a:t>
            </a:r>
            <a:r>
              <a:rPr lang="de-DE" sz="1350" u="sng" dirty="0">
                <a:latin typeface="Arial"/>
              </a:rPr>
              <a:t>nicht</a:t>
            </a:r>
            <a:r>
              <a:rPr lang="de-DE" sz="1350" dirty="0">
                <a:latin typeface="Arial"/>
              </a:rPr>
              <a:t> eure zukünftige Fachrichtung</a:t>
            </a:r>
          </a:p>
          <a:p>
            <a:pPr marL="257175" indent="-257175" defTabSz="685800">
              <a:lnSpc>
                <a:spcPct val="200000"/>
              </a:lnSpc>
              <a:buFont typeface="Arial" panose="020B0604020202020204" pitchFamily="34" charset="0"/>
              <a:buChar char="•"/>
            </a:pPr>
            <a:r>
              <a:rPr lang="de-DE" sz="1350" dirty="0">
                <a:latin typeface="Arial"/>
              </a:rPr>
              <a:t>Module an der </a:t>
            </a:r>
            <a:r>
              <a:rPr lang="de-DE" sz="1350" dirty="0" err="1">
                <a:latin typeface="Arial"/>
              </a:rPr>
              <a:t>NatFak</a:t>
            </a:r>
            <a:r>
              <a:rPr lang="de-DE" sz="1350" dirty="0">
                <a:latin typeface="Arial"/>
              </a:rPr>
              <a:t> sind genauso gut wie/besser als </a:t>
            </a:r>
            <a:r>
              <a:rPr lang="de-DE" sz="1350" dirty="0" err="1">
                <a:latin typeface="Arial"/>
              </a:rPr>
              <a:t>MedFak</a:t>
            </a:r>
            <a:r>
              <a:rPr lang="de-DE" sz="1350" dirty="0">
                <a:latin typeface="Arial"/>
              </a:rPr>
              <a:t> Module</a:t>
            </a:r>
          </a:p>
          <a:p>
            <a:pPr marL="257175" indent="-257175" defTabSz="685800">
              <a:lnSpc>
                <a:spcPct val="200000"/>
              </a:lnSpc>
              <a:buFont typeface="Arial" panose="020B0604020202020204" pitchFamily="34" charset="0"/>
              <a:buChar char="•"/>
            </a:pPr>
            <a:r>
              <a:rPr lang="de-DE" sz="1350" dirty="0">
                <a:latin typeface="Arial"/>
              </a:rPr>
              <a:t>Bei großem Interesse kann man sich immer um ein Praktikum bemühen oder Vorlesungen freiwillig besuchen, </a:t>
            </a:r>
            <a:br>
              <a:rPr lang="de-DE" sz="1350" dirty="0">
                <a:latin typeface="Arial"/>
              </a:rPr>
            </a:br>
            <a:r>
              <a:rPr lang="de-DE" sz="1350" dirty="0">
                <a:latin typeface="Arial"/>
              </a:rPr>
              <a:t>…oder um eine Bachelorarbeit (siehe Veranstaltung nächste Woche </a:t>
            </a:r>
            <a:r>
              <a:rPr lang="de-DE" sz="1350" dirty="0">
                <a:latin typeface="Arial"/>
                <a:sym typeface="Wingdings" pitchFamily="2" charset="2"/>
              </a:rPr>
              <a:t> )</a:t>
            </a:r>
            <a:endParaRPr lang="de-DE" sz="1350" dirty="0">
              <a:latin typeface="Arial"/>
            </a:endParaRPr>
          </a:p>
          <a:p>
            <a:pPr marL="257175" indent="-257175" defTabSz="685800">
              <a:lnSpc>
                <a:spcPct val="200000"/>
              </a:lnSpc>
              <a:buFont typeface="Arial" panose="020B0604020202020204" pitchFamily="34" charset="0"/>
              <a:buChar char="•"/>
            </a:pPr>
            <a:endParaRPr lang="de-DE" sz="1350" dirty="0">
              <a:latin typeface="Arial"/>
            </a:endParaRPr>
          </a:p>
          <a:p>
            <a:pPr marL="257175" indent="-257175" defTabSz="685800">
              <a:lnSpc>
                <a:spcPct val="200000"/>
              </a:lnSpc>
              <a:buFont typeface="Arial" panose="020B0604020202020204" pitchFamily="34" charset="0"/>
              <a:buChar char="•"/>
            </a:pPr>
            <a:endParaRPr lang="de-DE" sz="1350" dirty="0">
              <a:latin typeface="Arial"/>
            </a:endParaRPr>
          </a:p>
        </p:txBody>
      </p:sp>
    </p:spTree>
    <p:extLst>
      <p:ext uri="{BB962C8B-B14F-4D97-AF65-F5344CB8AC3E}">
        <p14:creationId xmlns:p14="http://schemas.microsoft.com/office/powerpoint/2010/main" val="3112986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1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2A99FE-9661-4F79-AA6A-86F40BF5A2FF}"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4" name="Foliennummernplatzhalter 1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5" name="Fußzeilenplatzhalter 1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6" name="Inhaltsplatzhalter 2">
            <a:extLst>
              <a:ext uri="{FF2B5EF4-FFF2-40B4-BE49-F238E27FC236}">
                <a16:creationId xmlns:a16="http://schemas.microsoft.com/office/drawing/2014/main" id="{4A55246D-876A-433F-850A-8FEE68C1F0EA}"/>
              </a:ext>
            </a:extLst>
          </p:cNvPr>
          <p:cNvSpPr>
            <a:spLocks noGrp="1"/>
          </p:cNvSpPr>
          <p:nvPr>
            <p:ph sz="quarter" idx="13"/>
          </p:nvPr>
        </p:nvSpPr>
        <p:spPr>
          <a:xfrm>
            <a:off x="395288" y="684213"/>
            <a:ext cx="8505825" cy="4130675"/>
          </a:xfrm>
        </p:spPr>
        <p:txBody>
          <a:bodyPr>
            <a:normAutofit/>
          </a:bodyPr>
          <a:lstStyle/>
          <a:p>
            <a:pPr marL="0" indent="0">
              <a:buNone/>
            </a:pPr>
            <a:r>
              <a:rPr lang="de-DE" sz="2400" dirty="0">
                <a:solidFill>
                  <a:schemeClr val="tx1"/>
                </a:solidFill>
              </a:rPr>
              <a:t>Computational </a:t>
            </a:r>
            <a:r>
              <a:rPr lang="de-DE" sz="2400" dirty="0" err="1">
                <a:solidFill>
                  <a:schemeClr val="tx1"/>
                </a:solidFill>
              </a:rPr>
              <a:t>Biology</a:t>
            </a:r>
            <a:r>
              <a:rPr lang="de-DE" sz="2400" dirty="0">
                <a:solidFill>
                  <a:schemeClr val="tx1"/>
                </a:solidFill>
              </a:rPr>
              <a:t> I</a:t>
            </a:r>
          </a:p>
          <a:p>
            <a:pPr marL="0" indent="0">
              <a:buNone/>
            </a:pPr>
            <a:endParaRPr lang="de-DE" sz="2400" dirty="0">
              <a:solidFill>
                <a:schemeClr val="tx1"/>
              </a:solidFill>
            </a:endParaRPr>
          </a:p>
          <a:p>
            <a:pPr marL="342900" indent="-342900">
              <a:buFont typeface="Arial" panose="020B0604020202020204" pitchFamily="34" charset="0"/>
              <a:buChar char="•"/>
            </a:pPr>
            <a:r>
              <a:rPr lang="de-DE" sz="2000" b="0" dirty="0">
                <a:solidFill>
                  <a:schemeClr val="tx1"/>
                </a:solidFill>
              </a:rPr>
              <a:t>Baut auf Physikalischer Biologie auf (Modul von Böckmann)</a:t>
            </a:r>
          </a:p>
          <a:p>
            <a:pPr marL="342900" indent="-342900">
              <a:buFont typeface="Arial" panose="020B0604020202020204" pitchFamily="34" charset="0"/>
              <a:buChar char="•"/>
            </a:pPr>
            <a:r>
              <a:rPr lang="de-DE" sz="2000" b="0" dirty="0">
                <a:solidFill>
                  <a:schemeClr val="tx1"/>
                </a:solidFill>
              </a:rPr>
              <a:t>Eine Übung pro Woche </a:t>
            </a:r>
          </a:p>
          <a:p>
            <a:pPr marL="342900" indent="-342900">
              <a:buFont typeface="Arial" panose="020B0604020202020204" pitchFamily="34" charset="0"/>
              <a:buChar char="•"/>
            </a:pPr>
            <a:r>
              <a:rPr lang="de-DE" sz="2000" b="0" dirty="0">
                <a:solidFill>
                  <a:schemeClr val="tx1"/>
                </a:solidFill>
              </a:rPr>
              <a:t>Bewertetes Seminar (Vortrag über ein Paper)</a:t>
            </a:r>
          </a:p>
          <a:p>
            <a:pPr marL="342900" indent="-342900">
              <a:buFont typeface="Arial" panose="020B0604020202020204" pitchFamily="34" charset="0"/>
              <a:buChar char="•"/>
            </a:pPr>
            <a:r>
              <a:rPr lang="de-DE" sz="2000" b="0" dirty="0">
                <a:solidFill>
                  <a:schemeClr val="tx1"/>
                </a:solidFill>
              </a:rPr>
              <a:t>Klausur machbar (ähnlich zu Altklausur und Übungen)</a:t>
            </a:r>
          </a:p>
          <a:p>
            <a:pPr marL="342900" indent="-342900">
              <a:buFont typeface="Arial" panose="020B0604020202020204" pitchFamily="34" charset="0"/>
              <a:buChar char="•"/>
            </a:pPr>
            <a:r>
              <a:rPr lang="de-DE" sz="2000" b="0" dirty="0">
                <a:solidFill>
                  <a:schemeClr val="tx1"/>
                </a:solidFill>
              </a:rPr>
              <a:t>Übungen im Stil von Böckmann</a:t>
            </a:r>
          </a:p>
          <a:p>
            <a:pPr>
              <a:buFont typeface="Arial" panose="020B0604020202020204" pitchFamily="34" charset="0"/>
              <a:buChar char="•"/>
            </a:pPr>
            <a:endParaRPr lang="de-DE" sz="2400" b="0" dirty="0"/>
          </a:p>
          <a:p>
            <a:pPr>
              <a:buFont typeface="Arial" panose="020B0604020202020204" pitchFamily="34" charset="0"/>
              <a:buChar char="•"/>
            </a:pPr>
            <a:endParaRPr lang="de-DE" sz="2400" b="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1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2A99FE-9661-4F79-AA6A-86F40BF5A2FF}"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4" name="Foliennummernplatzhalter 1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5" name="Fußzeilenplatzhalter 1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1" name="Inhaltsplatzhalter 2">
            <a:extLst>
              <a:ext uri="{FF2B5EF4-FFF2-40B4-BE49-F238E27FC236}">
                <a16:creationId xmlns:a16="http://schemas.microsoft.com/office/drawing/2014/main" id="{6A9F693C-A51F-4B21-BCF9-748A545D6768}"/>
              </a:ext>
            </a:extLst>
          </p:cNvPr>
          <p:cNvSpPr>
            <a:spLocks noGrp="1"/>
          </p:cNvSpPr>
          <p:nvPr>
            <p:ph sz="quarter" idx="13"/>
          </p:nvPr>
        </p:nvSpPr>
        <p:spPr>
          <a:xfrm>
            <a:off x="-82877" y="633587"/>
            <a:ext cx="8505825" cy="4130675"/>
          </a:xfrm>
        </p:spPr>
        <p:txBody>
          <a:bodyPr>
            <a:normAutofit/>
          </a:bodyPr>
          <a:lstStyle/>
          <a:p>
            <a:pPr marL="540000" lvl="1" indent="0"/>
            <a:r>
              <a:rPr lang="de-DE" sz="2400" b="1" dirty="0">
                <a:solidFill>
                  <a:schemeClr val="tx1"/>
                </a:solidFill>
              </a:rPr>
              <a:t>Computational </a:t>
            </a:r>
            <a:r>
              <a:rPr lang="de-DE" sz="2400" b="1" dirty="0" err="1">
                <a:solidFill>
                  <a:schemeClr val="tx1"/>
                </a:solidFill>
              </a:rPr>
              <a:t>Biology</a:t>
            </a:r>
            <a:r>
              <a:rPr lang="de-DE" sz="2400" b="1" dirty="0">
                <a:solidFill>
                  <a:schemeClr val="tx1"/>
                </a:solidFill>
              </a:rPr>
              <a:t> II</a:t>
            </a:r>
          </a:p>
          <a:p>
            <a:pPr marL="540000" lvl="1" indent="0"/>
            <a:endParaRPr lang="de-DE" sz="2000" dirty="0">
              <a:solidFill>
                <a:schemeClr val="tx1"/>
              </a:solidFill>
            </a:endParaRPr>
          </a:p>
          <a:p>
            <a:pPr lvl="1">
              <a:buFont typeface="Arial" panose="020B0604020202020204" pitchFamily="34" charset="0"/>
              <a:buChar char="•"/>
            </a:pPr>
            <a:r>
              <a:rPr lang="de-DE" sz="2000" dirty="0">
                <a:solidFill>
                  <a:schemeClr val="tx1"/>
                </a:solidFill>
              </a:rPr>
              <a:t>Numerischer Teil</a:t>
            </a:r>
          </a:p>
          <a:p>
            <a:pPr lvl="1">
              <a:buFont typeface="Arial" panose="020B0604020202020204" pitchFamily="34" charset="0"/>
              <a:buChar char="•"/>
            </a:pPr>
            <a:r>
              <a:rPr lang="de-DE" sz="2000" dirty="0">
                <a:solidFill>
                  <a:schemeClr val="tx1"/>
                </a:solidFill>
              </a:rPr>
              <a:t>Programmieren letztes Jahr in Python, zuvor in C</a:t>
            </a:r>
          </a:p>
          <a:p>
            <a:pPr lvl="1">
              <a:buFont typeface="Arial" panose="020B0604020202020204" pitchFamily="34" charset="0"/>
              <a:buChar char="•"/>
            </a:pPr>
            <a:r>
              <a:rPr lang="de-DE" sz="2000" dirty="0">
                <a:solidFill>
                  <a:schemeClr val="tx1"/>
                </a:solidFill>
              </a:rPr>
              <a:t>Prüfung am PC gut machbar</a:t>
            </a:r>
          </a:p>
          <a:p>
            <a:pPr lvl="1">
              <a:buFont typeface="Arial" panose="020B0604020202020204" pitchFamily="34" charset="0"/>
              <a:buChar char="•"/>
            </a:pPr>
            <a:r>
              <a:rPr lang="de-DE" sz="2000" dirty="0">
                <a:solidFill>
                  <a:schemeClr val="tx1"/>
                </a:solidFill>
              </a:rPr>
              <a:t>2 Übungen pro Woche (Zeitaufwand hält sich in Grenzen)</a:t>
            </a:r>
          </a:p>
          <a:p>
            <a:pPr lvl="1">
              <a:buFont typeface="Arial" panose="020B0604020202020204" pitchFamily="34" charset="0"/>
              <a:buChar char="•"/>
            </a:pPr>
            <a:r>
              <a:rPr lang="de-DE" sz="2000" dirty="0">
                <a:solidFill>
                  <a:schemeClr val="tx1"/>
                </a:solidFill>
              </a:rPr>
              <a:t>Sehr netter Lehrstuhl </a:t>
            </a:r>
          </a:p>
          <a:p>
            <a:pPr lvl="1">
              <a:buFont typeface="Arial" panose="020B0604020202020204" pitchFamily="34" charset="0"/>
              <a:buChar char="•"/>
            </a:pPr>
            <a:endParaRPr lang="de-DE" sz="2400" dirty="0"/>
          </a:p>
        </p:txBody>
      </p:sp>
    </p:spTree>
    <p:extLst>
      <p:ext uri="{BB962C8B-B14F-4D97-AF65-F5344CB8AC3E}">
        <p14:creationId xmlns:p14="http://schemas.microsoft.com/office/powerpoint/2010/main" val="1931367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1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2A99FE-9661-4F79-AA6A-86F40BF5A2FF}"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4" name="Foliennummernplatzhalter 1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5" name="Fußzeilenplatzhalter 1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1" name="Inhaltsplatzhalter 2">
            <a:extLst>
              <a:ext uri="{FF2B5EF4-FFF2-40B4-BE49-F238E27FC236}">
                <a16:creationId xmlns:a16="http://schemas.microsoft.com/office/drawing/2014/main" id="{6A9F693C-A51F-4B21-BCF9-748A545D6768}"/>
              </a:ext>
            </a:extLst>
          </p:cNvPr>
          <p:cNvSpPr>
            <a:spLocks noGrp="1"/>
          </p:cNvSpPr>
          <p:nvPr>
            <p:ph sz="quarter" idx="13"/>
          </p:nvPr>
        </p:nvSpPr>
        <p:spPr>
          <a:xfrm>
            <a:off x="-82877" y="633587"/>
            <a:ext cx="8505825" cy="4130675"/>
          </a:xfrm>
        </p:spPr>
        <p:txBody>
          <a:bodyPr>
            <a:normAutofit/>
          </a:bodyPr>
          <a:lstStyle/>
          <a:p>
            <a:pPr marL="540000" lvl="1" indent="0"/>
            <a:r>
              <a:rPr lang="de-DE" sz="2400" b="1" dirty="0">
                <a:solidFill>
                  <a:schemeClr val="tx1"/>
                </a:solidFill>
              </a:rPr>
              <a:t>Biophysik </a:t>
            </a:r>
          </a:p>
          <a:p>
            <a:pPr marL="540000" lvl="1" indent="0"/>
            <a:endParaRPr lang="de-DE" sz="2000" dirty="0">
              <a:solidFill>
                <a:schemeClr val="tx1"/>
              </a:solidFill>
            </a:endParaRPr>
          </a:p>
          <a:p>
            <a:pPr lvl="1">
              <a:buFont typeface="Arial" panose="020B0604020202020204" pitchFamily="34" charset="0"/>
              <a:buChar char="•"/>
            </a:pPr>
            <a:r>
              <a:rPr lang="de-DE" sz="2000" dirty="0">
                <a:solidFill>
                  <a:schemeClr val="tx1"/>
                </a:solidFill>
              </a:rPr>
              <a:t>2 Vorlesungen pro Praktikumstag, LATEX-Einführung und Laser Sicherheitsunterweisung bis Weihnachten</a:t>
            </a:r>
          </a:p>
          <a:p>
            <a:pPr lvl="1">
              <a:buFont typeface="Arial" panose="020B0604020202020204" pitchFamily="34" charset="0"/>
              <a:buChar char="•"/>
            </a:pPr>
            <a:r>
              <a:rPr lang="de-DE" sz="2000" dirty="0">
                <a:solidFill>
                  <a:schemeClr val="tx1"/>
                </a:solidFill>
              </a:rPr>
              <a:t>Vorlesungen dienen dem Verständnis (keine Pflicht), keine Klausur</a:t>
            </a:r>
          </a:p>
          <a:p>
            <a:pPr lvl="1">
              <a:buFont typeface="Arial" panose="020B0604020202020204" pitchFamily="34" charset="0"/>
              <a:buChar char="•"/>
            </a:pPr>
            <a:r>
              <a:rPr lang="de-DE" sz="2000" dirty="0">
                <a:solidFill>
                  <a:schemeClr val="tx1"/>
                </a:solidFill>
              </a:rPr>
              <a:t>deutsch/ englisch</a:t>
            </a:r>
          </a:p>
          <a:p>
            <a:pPr lvl="1">
              <a:buFont typeface="Arial" panose="020B0604020202020204" pitchFamily="34" charset="0"/>
              <a:buChar char="•"/>
            </a:pPr>
            <a:r>
              <a:rPr lang="de-DE" sz="2000" dirty="0">
                <a:solidFill>
                  <a:schemeClr val="tx1"/>
                </a:solidFill>
              </a:rPr>
              <a:t>10 Praktikumstage an verschiedenen Lehrstühlen im neuen Jahr</a:t>
            </a:r>
          </a:p>
          <a:p>
            <a:pPr lvl="1">
              <a:buFont typeface="Arial" panose="020B0604020202020204" pitchFamily="34" charset="0"/>
              <a:buChar char="•"/>
            </a:pPr>
            <a:r>
              <a:rPr lang="de-DE" sz="2000" dirty="0">
                <a:solidFill>
                  <a:schemeClr val="tx1"/>
                </a:solidFill>
              </a:rPr>
              <a:t>Gruppen von 2-4 Studenten</a:t>
            </a:r>
          </a:p>
          <a:p>
            <a:pPr lvl="1">
              <a:buFont typeface="Arial" panose="020B0604020202020204" pitchFamily="34" charset="0"/>
              <a:buChar char="•"/>
            </a:pPr>
            <a:r>
              <a:rPr lang="de-DE" sz="2000" dirty="0">
                <a:solidFill>
                  <a:schemeClr val="tx1"/>
                </a:solidFill>
              </a:rPr>
              <a:t>mündliches Kolloquium (+ schriftliche Vorbereitung) und Protokollabgabe nach 10 Werktagen</a:t>
            </a:r>
          </a:p>
          <a:p>
            <a:pPr lvl="1">
              <a:buFont typeface="Arial" panose="020B0604020202020204" pitchFamily="34" charset="0"/>
              <a:buChar char="•"/>
            </a:pPr>
            <a:endParaRPr lang="de-DE" sz="2000" dirty="0">
              <a:solidFill>
                <a:schemeClr val="tx1"/>
              </a:solidFill>
            </a:endParaRPr>
          </a:p>
          <a:p>
            <a:pPr lvl="1">
              <a:buFont typeface="Arial" panose="020B0604020202020204" pitchFamily="34" charset="0"/>
              <a:buChar char="•"/>
            </a:pPr>
            <a:endParaRPr lang="de-DE" sz="2400" dirty="0"/>
          </a:p>
        </p:txBody>
      </p:sp>
    </p:spTree>
    <p:extLst>
      <p:ext uri="{BB962C8B-B14F-4D97-AF65-F5344CB8AC3E}">
        <p14:creationId xmlns:p14="http://schemas.microsoft.com/office/powerpoint/2010/main" val="1824269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1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2A99FE-9661-4F79-AA6A-86F40BF5A2FF}"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4" name="Foliennummernplatzhalter 1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5" name="Fußzeilenplatzhalter 1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1" name="Inhaltsplatzhalter 2">
            <a:extLst>
              <a:ext uri="{FF2B5EF4-FFF2-40B4-BE49-F238E27FC236}">
                <a16:creationId xmlns:a16="http://schemas.microsoft.com/office/drawing/2014/main" id="{6A9F693C-A51F-4B21-BCF9-748A545D6768}"/>
              </a:ext>
            </a:extLst>
          </p:cNvPr>
          <p:cNvSpPr>
            <a:spLocks noGrp="1"/>
          </p:cNvSpPr>
          <p:nvPr>
            <p:ph sz="quarter" idx="13"/>
          </p:nvPr>
        </p:nvSpPr>
        <p:spPr>
          <a:xfrm>
            <a:off x="-82877" y="633587"/>
            <a:ext cx="8505825" cy="4130675"/>
          </a:xfrm>
        </p:spPr>
        <p:txBody>
          <a:bodyPr>
            <a:normAutofit/>
          </a:bodyPr>
          <a:lstStyle/>
          <a:p>
            <a:pPr marL="540000" lvl="1" indent="0"/>
            <a:r>
              <a:rPr lang="de-DE" sz="2400" b="1" dirty="0">
                <a:solidFill>
                  <a:schemeClr val="tx1"/>
                </a:solidFill>
              </a:rPr>
              <a:t>Biophysik - Tipps</a:t>
            </a:r>
          </a:p>
          <a:p>
            <a:pPr marL="540000" lvl="1" indent="0"/>
            <a:endParaRPr lang="de-DE" sz="2000" dirty="0">
              <a:solidFill>
                <a:schemeClr val="tx1"/>
              </a:solidFill>
            </a:endParaRPr>
          </a:p>
          <a:p>
            <a:pPr lvl="1">
              <a:buFont typeface="Arial" panose="020B0604020202020204" pitchFamily="34" charset="0"/>
              <a:buChar char="•"/>
            </a:pPr>
            <a:r>
              <a:rPr lang="de-DE" sz="2000" dirty="0">
                <a:solidFill>
                  <a:schemeClr val="tx1"/>
                </a:solidFill>
              </a:rPr>
              <a:t>rechtzeitige Vorbereitung um Weihnachten</a:t>
            </a:r>
          </a:p>
          <a:p>
            <a:pPr lvl="1">
              <a:buFont typeface="Arial" panose="020B0604020202020204" pitchFamily="34" charset="0"/>
              <a:buChar char="•"/>
            </a:pPr>
            <a:r>
              <a:rPr lang="de-DE" sz="2000" dirty="0" err="1">
                <a:solidFill>
                  <a:schemeClr val="tx1"/>
                </a:solidFill>
              </a:rPr>
              <a:t>Kolloqiumfragen</a:t>
            </a:r>
            <a:r>
              <a:rPr lang="de-DE" sz="2000" dirty="0">
                <a:solidFill>
                  <a:schemeClr val="tx1"/>
                </a:solidFill>
              </a:rPr>
              <a:t> im Google-Drive Ordner</a:t>
            </a:r>
          </a:p>
          <a:p>
            <a:pPr lvl="1">
              <a:buFont typeface="Arial" panose="020B0604020202020204" pitchFamily="34" charset="0"/>
              <a:buChar char="•"/>
            </a:pPr>
            <a:r>
              <a:rPr lang="de-DE" sz="2000" dirty="0">
                <a:solidFill>
                  <a:schemeClr val="tx1"/>
                </a:solidFill>
              </a:rPr>
              <a:t>Aufteilung der Protokolle unter den Gruppenmitgliedern</a:t>
            </a:r>
          </a:p>
          <a:p>
            <a:pPr lvl="1">
              <a:buFont typeface="Arial" panose="020B0604020202020204" pitchFamily="34" charset="0"/>
              <a:buChar char="•"/>
            </a:pPr>
            <a:r>
              <a:rPr lang="de-DE" sz="2000" dirty="0">
                <a:solidFill>
                  <a:schemeClr val="tx1"/>
                </a:solidFill>
              </a:rPr>
              <a:t>Kombination mit biologischen Modul um Stress zu vermeiden z.B. Strukturbiologie</a:t>
            </a:r>
          </a:p>
          <a:p>
            <a:pPr lvl="1">
              <a:buFont typeface="Arial" panose="020B0604020202020204" pitchFamily="34" charset="0"/>
              <a:buChar char="•"/>
            </a:pPr>
            <a:endParaRPr lang="de-DE" sz="2000" dirty="0">
              <a:solidFill>
                <a:schemeClr val="tx1"/>
              </a:solidFill>
            </a:endParaRPr>
          </a:p>
          <a:p>
            <a:pPr lvl="1">
              <a:buFont typeface="Arial" panose="020B0604020202020204" pitchFamily="34" charset="0"/>
              <a:buChar char="•"/>
            </a:pPr>
            <a:endParaRPr lang="de-DE" sz="2000" dirty="0">
              <a:solidFill>
                <a:schemeClr val="tx1"/>
              </a:solidFill>
            </a:endParaRPr>
          </a:p>
          <a:p>
            <a:pPr lvl="1">
              <a:buFont typeface="Arial" panose="020B0604020202020204" pitchFamily="34" charset="0"/>
              <a:buChar char="•"/>
            </a:pPr>
            <a:endParaRPr lang="de-DE" sz="2400" dirty="0"/>
          </a:p>
        </p:txBody>
      </p:sp>
    </p:spTree>
    <p:extLst>
      <p:ext uri="{BB962C8B-B14F-4D97-AF65-F5344CB8AC3E}">
        <p14:creationId xmlns:p14="http://schemas.microsoft.com/office/powerpoint/2010/main" val="2979479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1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2A99FE-9661-4F79-AA6A-86F40BF5A2FF}"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4" name="Foliennummernplatzhalter 1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5" name="Fußzeilenplatzhalter 1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11" name="Inhaltsplatzhalter 2">
            <a:extLst>
              <a:ext uri="{FF2B5EF4-FFF2-40B4-BE49-F238E27FC236}">
                <a16:creationId xmlns:a16="http://schemas.microsoft.com/office/drawing/2014/main" id="{6A9F693C-A51F-4B21-BCF9-748A545D6768}"/>
              </a:ext>
            </a:extLst>
          </p:cNvPr>
          <p:cNvSpPr>
            <a:spLocks noGrp="1"/>
          </p:cNvSpPr>
          <p:nvPr>
            <p:ph sz="quarter" idx="13"/>
          </p:nvPr>
        </p:nvSpPr>
        <p:spPr>
          <a:xfrm>
            <a:off x="-82877" y="633587"/>
            <a:ext cx="8505825" cy="4130675"/>
          </a:xfrm>
        </p:spPr>
        <p:txBody>
          <a:bodyPr>
            <a:normAutofit/>
          </a:bodyPr>
          <a:lstStyle/>
          <a:p>
            <a:pPr marL="540000" lvl="1" indent="0"/>
            <a:r>
              <a:rPr lang="de-DE" sz="2400" b="1" dirty="0">
                <a:solidFill>
                  <a:schemeClr val="tx1"/>
                </a:solidFill>
              </a:rPr>
              <a:t>Biophysik</a:t>
            </a:r>
          </a:p>
          <a:p>
            <a:pPr marL="540000" lvl="1" indent="0"/>
            <a:endParaRPr lang="de-DE" sz="2000" dirty="0">
              <a:solidFill>
                <a:schemeClr val="tx1"/>
              </a:solidFill>
            </a:endParaRPr>
          </a:p>
          <a:p>
            <a:pPr marL="540000" lvl="1" indent="0"/>
            <a:endParaRPr lang="de-DE" sz="2000" dirty="0">
              <a:solidFill>
                <a:schemeClr val="tx1"/>
              </a:solidFill>
            </a:endParaRPr>
          </a:p>
          <a:p>
            <a:pPr lvl="1">
              <a:buFont typeface="Arial" panose="020B0604020202020204" pitchFamily="34" charset="0"/>
              <a:buChar char="•"/>
            </a:pPr>
            <a:endParaRPr lang="de-DE" sz="2000" dirty="0">
              <a:solidFill>
                <a:schemeClr val="tx1"/>
              </a:solidFill>
            </a:endParaRPr>
          </a:p>
          <a:p>
            <a:pPr lvl="1">
              <a:buFont typeface="Arial" panose="020B0604020202020204" pitchFamily="34" charset="0"/>
              <a:buChar char="•"/>
            </a:pPr>
            <a:endParaRPr lang="de-DE" sz="2400" dirty="0"/>
          </a:p>
        </p:txBody>
      </p:sp>
      <p:graphicFrame>
        <p:nvGraphicFramePr>
          <p:cNvPr id="2" name="Tabelle 2">
            <a:extLst>
              <a:ext uri="{FF2B5EF4-FFF2-40B4-BE49-F238E27FC236}">
                <a16:creationId xmlns:a16="http://schemas.microsoft.com/office/drawing/2014/main" id="{C5F7499A-13B8-7745-9C14-9D466391C852}"/>
              </a:ext>
            </a:extLst>
          </p:cNvPr>
          <p:cNvGraphicFramePr>
            <a:graphicFrameLocks noGrp="1"/>
          </p:cNvGraphicFramePr>
          <p:nvPr/>
        </p:nvGraphicFramePr>
        <p:xfrm>
          <a:off x="698824" y="1299919"/>
          <a:ext cx="7746352" cy="3219524"/>
        </p:xfrm>
        <a:graphic>
          <a:graphicData uri="http://schemas.openxmlformats.org/drawingml/2006/table">
            <a:tbl>
              <a:tblPr firstRow="1" bandRow="1">
                <a:tableStyleId>{69CF1AB2-1976-4502-BF36-3FF5EA218861}</a:tableStyleId>
              </a:tblPr>
              <a:tblGrid>
                <a:gridCol w="3873176">
                  <a:extLst>
                    <a:ext uri="{9D8B030D-6E8A-4147-A177-3AD203B41FA5}">
                      <a16:colId xmlns:a16="http://schemas.microsoft.com/office/drawing/2014/main" val="1219308642"/>
                    </a:ext>
                  </a:extLst>
                </a:gridCol>
                <a:gridCol w="3873176">
                  <a:extLst>
                    <a:ext uri="{9D8B030D-6E8A-4147-A177-3AD203B41FA5}">
                      <a16:colId xmlns:a16="http://schemas.microsoft.com/office/drawing/2014/main" val="3763218190"/>
                    </a:ext>
                  </a:extLst>
                </a:gridCol>
              </a:tblGrid>
              <a:tr h="484841">
                <a:tc>
                  <a:txBody>
                    <a:bodyPr/>
                    <a:lstStyle/>
                    <a:p>
                      <a:r>
                        <a:rPr lang="de-DE" sz="1800" dirty="0"/>
                        <a:t>Pro</a:t>
                      </a:r>
                    </a:p>
                  </a:txBody>
                  <a:tcPr/>
                </a:tc>
                <a:tc>
                  <a:txBody>
                    <a:bodyPr/>
                    <a:lstStyle/>
                    <a:p>
                      <a:r>
                        <a:rPr lang="de-DE" sz="1800" dirty="0"/>
                        <a:t>Contra</a:t>
                      </a:r>
                    </a:p>
                  </a:txBody>
                  <a:tcPr/>
                </a:tc>
                <a:extLst>
                  <a:ext uri="{0D108BD9-81ED-4DB2-BD59-A6C34878D82A}">
                    <a16:rowId xmlns:a16="http://schemas.microsoft.com/office/drawing/2014/main" val="2083037327"/>
                  </a:ext>
                </a:extLst>
              </a:tr>
              <a:tr h="635315">
                <a:tc>
                  <a:txBody>
                    <a:bodyPr/>
                    <a:lstStyle/>
                    <a:p>
                      <a:r>
                        <a:rPr lang="de-DE" sz="1800" dirty="0"/>
                        <a:t>meistens gute Noten in Kolloquium und Protokoll</a:t>
                      </a:r>
                    </a:p>
                  </a:txBody>
                  <a:tcPr/>
                </a:tc>
                <a:tc>
                  <a:txBody>
                    <a:bodyPr/>
                    <a:lstStyle/>
                    <a:p>
                      <a:r>
                        <a:rPr lang="de-DE" sz="1800" dirty="0"/>
                        <a:t>viel Aufwand mit CB im Frühjahr</a:t>
                      </a:r>
                    </a:p>
                  </a:txBody>
                  <a:tcPr/>
                </a:tc>
                <a:extLst>
                  <a:ext uri="{0D108BD9-81ED-4DB2-BD59-A6C34878D82A}">
                    <a16:rowId xmlns:a16="http://schemas.microsoft.com/office/drawing/2014/main" val="1885103744"/>
                  </a:ext>
                </a:extLst>
              </a:tr>
              <a:tr h="484841">
                <a:tc>
                  <a:txBody>
                    <a:bodyPr/>
                    <a:lstStyle/>
                    <a:p>
                      <a:r>
                        <a:rPr lang="de-DE" sz="1800" dirty="0"/>
                        <a:t>Platz für Bachelorarbeit finden</a:t>
                      </a:r>
                    </a:p>
                  </a:txBody>
                  <a:tcPr/>
                </a:tc>
                <a:tc>
                  <a:txBody>
                    <a:bodyPr/>
                    <a:lstStyle/>
                    <a:p>
                      <a:endParaRPr lang="de-DE" sz="1800" dirty="0"/>
                    </a:p>
                  </a:txBody>
                  <a:tcPr/>
                </a:tc>
                <a:extLst>
                  <a:ext uri="{0D108BD9-81ED-4DB2-BD59-A6C34878D82A}">
                    <a16:rowId xmlns:a16="http://schemas.microsoft.com/office/drawing/2014/main" val="2793720816"/>
                  </a:ext>
                </a:extLst>
              </a:tr>
              <a:tr h="635315">
                <a:tc>
                  <a:txBody>
                    <a:bodyPr/>
                    <a:lstStyle/>
                    <a:p>
                      <a:r>
                        <a:rPr lang="de-DE" sz="1800" dirty="0"/>
                        <a:t>erste Erfahrungen mit LATEX und Python</a:t>
                      </a:r>
                    </a:p>
                  </a:txBody>
                  <a:tcPr/>
                </a:tc>
                <a:tc>
                  <a:txBody>
                    <a:bodyPr/>
                    <a:lstStyle/>
                    <a:p>
                      <a:endParaRPr lang="de-DE" sz="1800" dirty="0"/>
                    </a:p>
                  </a:txBody>
                  <a:tcPr/>
                </a:tc>
                <a:extLst>
                  <a:ext uri="{0D108BD9-81ED-4DB2-BD59-A6C34878D82A}">
                    <a16:rowId xmlns:a16="http://schemas.microsoft.com/office/drawing/2014/main" val="35462011"/>
                  </a:ext>
                </a:extLst>
              </a:tr>
              <a:tr h="484841">
                <a:tc>
                  <a:txBody>
                    <a:bodyPr/>
                    <a:lstStyle/>
                    <a:p>
                      <a:r>
                        <a:rPr lang="de-DE" sz="1800" dirty="0"/>
                        <a:t>Einblicke in viele Lehrstühle</a:t>
                      </a:r>
                    </a:p>
                  </a:txBody>
                  <a:tcPr/>
                </a:tc>
                <a:tc>
                  <a:txBody>
                    <a:bodyPr/>
                    <a:lstStyle/>
                    <a:p>
                      <a:endParaRPr lang="de-DE" sz="1800" dirty="0"/>
                    </a:p>
                  </a:txBody>
                  <a:tcPr/>
                </a:tc>
                <a:extLst>
                  <a:ext uri="{0D108BD9-81ED-4DB2-BD59-A6C34878D82A}">
                    <a16:rowId xmlns:a16="http://schemas.microsoft.com/office/drawing/2014/main" val="2803885158"/>
                  </a:ext>
                </a:extLst>
              </a:tr>
              <a:tr h="484841">
                <a:tc>
                  <a:txBody>
                    <a:bodyPr/>
                    <a:lstStyle/>
                    <a:p>
                      <a:r>
                        <a:rPr lang="de-DE" sz="1800" dirty="0"/>
                        <a:t>gute Betreuung bei Fragen</a:t>
                      </a:r>
                    </a:p>
                  </a:txBody>
                  <a:tcPr/>
                </a:tc>
                <a:tc>
                  <a:txBody>
                    <a:bodyPr/>
                    <a:lstStyle/>
                    <a:p>
                      <a:endParaRPr lang="de-DE" sz="1800" dirty="0"/>
                    </a:p>
                  </a:txBody>
                  <a:tcPr/>
                </a:tc>
                <a:extLst>
                  <a:ext uri="{0D108BD9-81ED-4DB2-BD59-A6C34878D82A}">
                    <a16:rowId xmlns:a16="http://schemas.microsoft.com/office/drawing/2014/main" val="1347216371"/>
                  </a:ext>
                </a:extLst>
              </a:tr>
            </a:tbl>
          </a:graphicData>
        </a:graphic>
      </p:graphicFrame>
    </p:spTree>
    <p:extLst>
      <p:ext uri="{BB962C8B-B14F-4D97-AF65-F5344CB8AC3E}">
        <p14:creationId xmlns:p14="http://schemas.microsoft.com/office/powerpoint/2010/main" val="1260408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Virologie</a:t>
            </a:r>
          </a:p>
        </p:txBody>
      </p:sp>
    </p:spTree>
    <p:extLst>
      <p:ext uri="{BB962C8B-B14F-4D97-AF65-F5344CB8AC3E}">
        <p14:creationId xmlns:p14="http://schemas.microsoft.com/office/powerpoint/2010/main" val="4265669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96157E-1F5D-475D-A6F1-78BE018DDCA9}"/>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A42DB276-82FF-417C-810D-75A17FAC38E2}"/>
              </a:ext>
            </a:extLst>
          </p:cNvPr>
          <p:cNvSpPr>
            <a:spLocks noGrp="1"/>
          </p:cNvSpPr>
          <p:nvPr>
            <p:ph type="sldNum" sz="quarter" idx="15"/>
          </p:nvPr>
        </p:nvSpPr>
        <p:spPr/>
        <p:txBody>
          <a:bodyPr/>
          <a:lstStyle/>
          <a:p>
            <a:fld id="{0759437E-DD65-47AE-A718-65B9481C0A9E}" type="slidenum">
              <a:rPr lang="de-DE" smtClean="0"/>
              <a:pPr/>
              <a:t>56</a:t>
            </a:fld>
            <a:endParaRPr lang="de-DE" dirty="0"/>
          </a:p>
        </p:txBody>
      </p:sp>
      <p:sp>
        <p:nvSpPr>
          <p:cNvPr id="5" name="Footer Placeholder 4">
            <a:extLst>
              <a:ext uri="{FF2B5EF4-FFF2-40B4-BE49-F238E27FC236}">
                <a16:creationId xmlns:a16="http://schemas.microsoft.com/office/drawing/2014/main" id="{F03CF975-5C16-4535-8FF6-1371EC0CE5D3}"/>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C6C42CF6-FC87-4723-AB95-2738C47B2176}"/>
              </a:ext>
            </a:extLst>
          </p:cNvPr>
          <p:cNvPicPr>
            <a:picLocks noChangeAspect="1"/>
          </p:cNvPicPr>
          <p:nvPr/>
        </p:nvPicPr>
        <p:blipFill>
          <a:blip r:embed="rId3"/>
          <a:stretch>
            <a:fillRect/>
          </a:stretch>
        </p:blipFill>
        <p:spPr>
          <a:xfrm>
            <a:off x="497375" y="595624"/>
            <a:ext cx="7846525" cy="4224399"/>
          </a:xfrm>
          <a:prstGeom prst="rect">
            <a:avLst/>
          </a:prstGeom>
        </p:spPr>
      </p:pic>
    </p:spTree>
    <p:extLst>
      <p:ext uri="{BB962C8B-B14F-4D97-AF65-F5344CB8AC3E}">
        <p14:creationId xmlns:p14="http://schemas.microsoft.com/office/powerpoint/2010/main" val="1658555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pPr marL="0" indent="0" fontAlgn="base">
              <a:buNone/>
            </a:pPr>
            <a:r>
              <a:rPr lang="de-DE" sz="2000" u="sng" dirty="0"/>
              <a:t>Vorlesung</a:t>
            </a:r>
          </a:p>
          <a:p>
            <a:pPr fontAlgn="base">
              <a:buFont typeface="Arial" panose="020B0604020202020204" pitchFamily="34" charset="0"/>
              <a:buChar char="•"/>
            </a:pPr>
            <a:r>
              <a:rPr lang="de-DE" sz="2000" b="0" dirty="0"/>
              <a:t>Vorlesung eine 90 min meistens im Winter Dienstags </a:t>
            </a:r>
            <a:r>
              <a:rPr lang="de-DE" sz="2000" b="0" dirty="0" err="1"/>
              <a:t>Deinstags</a:t>
            </a:r>
            <a:r>
              <a:rPr lang="de-DE" sz="2000" b="0" dirty="0"/>
              <a:t> um 8</a:t>
            </a:r>
            <a:endParaRPr lang="de-DE" sz="2000" dirty="0"/>
          </a:p>
          <a:p>
            <a:pPr fontAlgn="base">
              <a:buFont typeface="Arial" panose="020B0604020202020204" pitchFamily="34" charset="0"/>
              <a:buChar char="•"/>
            </a:pPr>
            <a:r>
              <a:rPr lang="de-DE" sz="2000" b="0" dirty="0"/>
              <a:t>Vorlesungsklausur: Themen teilweise Wiederholung aus anderen Semestern, es gibt </a:t>
            </a:r>
            <a:r>
              <a:rPr lang="de-DE" sz="2000" b="0" dirty="0" err="1"/>
              <a:t>Gedächtnisptrotokolle</a:t>
            </a:r>
            <a:r>
              <a:rPr lang="de-DE" sz="2000" b="0" dirty="0"/>
              <a:t>, teilweise deuten die Professoren an was sie gern hören würden</a:t>
            </a:r>
          </a:p>
          <a:p>
            <a:pPr fontAlgn="base">
              <a:buFont typeface="Arial" panose="020B0604020202020204" pitchFamily="34" charset="0"/>
              <a:buChar char="•"/>
            </a:pPr>
            <a:r>
              <a:rPr lang="de-DE" sz="2000" b="0" dirty="0"/>
              <a:t>Forschungsprojekte zu Themen der Vorlesung im Seminar: eine Gruppe musste diese immer vorstellen, alle mussten diese schriftlich abgeben</a:t>
            </a:r>
          </a:p>
          <a:p>
            <a:pPr fontAlgn="base">
              <a:buFont typeface="Arial" panose="020B0604020202020204" pitchFamily="34" charset="0"/>
              <a:buChar char="•"/>
            </a:pPr>
            <a:r>
              <a:rPr lang="de-DE" sz="2000" b="0" dirty="0"/>
              <a:t>Forschungsprojekt: man muss eine Fragestellung versuchen mit einem Experiment herausfinden, man lernt wie man auf einen Versuchsaufbau kommt</a:t>
            </a:r>
          </a:p>
        </p:txBody>
      </p:sp>
      <p:sp>
        <p:nvSpPr>
          <p:cNvPr id="3" name="Datumsplatzhalter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Foliennummernplatzhalter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ußzeilenplatzhalter 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954047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pPr marL="0" indent="0" fontAlgn="base">
              <a:buNone/>
            </a:pPr>
            <a:r>
              <a:rPr lang="de-DE" sz="2000" u="sng" dirty="0"/>
              <a:t>Praktikum</a:t>
            </a:r>
          </a:p>
          <a:p>
            <a:pPr fontAlgn="base">
              <a:buFont typeface="Arial" panose="020B0604020202020204" pitchFamily="34" charset="0"/>
              <a:buChar char="•"/>
            </a:pPr>
            <a:r>
              <a:rPr lang="de-DE" sz="1600" b="0" dirty="0"/>
              <a:t>Interessante Methoden: </a:t>
            </a:r>
            <a:r>
              <a:rPr lang="de-DE" sz="1600" b="0" dirty="0" err="1"/>
              <a:t>Midipräp</a:t>
            </a:r>
            <a:r>
              <a:rPr lang="de-DE" sz="1600" b="0" dirty="0"/>
              <a:t>, </a:t>
            </a:r>
            <a:r>
              <a:rPr lang="de-DE" sz="1600" b="0" dirty="0" err="1"/>
              <a:t>cDNA</a:t>
            </a:r>
            <a:r>
              <a:rPr lang="de-DE" sz="1600" b="0" dirty="0"/>
              <a:t>, </a:t>
            </a:r>
            <a:r>
              <a:rPr lang="de-DE" sz="1600" b="0" dirty="0" err="1"/>
              <a:t>siRNA</a:t>
            </a:r>
            <a:r>
              <a:rPr lang="de-DE" sz="1600" b="0" dirty="0"/>
              <a:t>, Gene </a:t>
            </a:r>
            <a:r>
              <a:rPr lang="de-DE" sz="1600" b="0" dirty="0" err="1"/>
              <a:t>Gun</a:t>
            </a:r>
            <a:r>
              <a:rPr lang="de-DE" sz="1600" b="0" dirty="0"/>
              <a:t>, Western </a:t>
            </a:r>
            <a:r>
              <a:rPr lang="de-DE" sz="1600" b="0" dirty="0" err="1"/>
              <a:t>Blot</a:t>
            </a:r>
            <a:r>
              <a:rPr lang="de-DE" sz="1600" b="0" dirty="0"/>
              <a:t>, Mikroskopieren, teilweise genauer die Wirkungsweise von z.B. einer Gelelektrophorese erklärt</a:t>
            </a:r>
          </a:p>
          <a:p>
            <a:pPr fontAlgn="base">
              <a:buFont typeface="Arial" panose="020B0604020202020204" pitchFamily="34" charset="0"/>
              <a:buChar char="•"/>
            </a:pPr>
            <a:r>
              <a:rPr lang="de-DE" sz="1600" b="0" dirty="0"/>
              <a:t>Praktikumsklausur: Theorie die man im Praktikum gelernt hat, es gibt Gedächtnisprotokolle</a:t>
            </a:r>
          </a:p>
          <a:p>
            <a:pPr fontAlgn="base">
              <a:buFont typeface="Arial" panose="020B0604020202020204" pitchFamily="34" charset="0"/>
              <a:buChar char="•"/>
            </a:pPr>
            <a:r>
              <a:rPr lang="de-DE" sz="1600" b="0" dirty="0"/>
              <a:t>Beide Klausuren am gleichen Tag, Protokollabgabe (3 verschiedene aufgeteilt mit Partner*in) ein paar Wochen nach dem Praktikum =&gt; Vorteil man lernt beim Protokoll schreiben und während dem Semester bei der Vorlesung und wiederholt alles beim lernen auf die Klausur</a:t>
            </a:r>
          </a:p>
          <a:p>
            <a:pPr fontAlgn="base">
              <a:buFont typeface="Arial" panose="020B0604020202020204" pitchFamily="34" charset="0"/>
              <a:buChar char="•"/>
            </a:pPr>
            <a:r>
              <a:rPr lang="de-DE" sz="1600" b="0" dirty="0"/>
              <a:t>Präsentation eines Papers vor dem Praktikum (wird benotet)</a:t>
            </a:r>
          </a:p>
          <a:p>
            <a:pPr fontAlgn="base">
              <a:buFont typeface="Arial" panose="020B0604020202020204" pitchFamily="34" charset="0"/>
              <a:buChar char="•"/>
            </a:pPr>
            <a:r>
              <a:rPr lang="de-DE" sz="1600" b="0" dirty="0"/>
              <a:t>3 Wochen Praktikum in jeder Woche wird man von einer anderen Arbeitsgruppe betreut und behandelt Themen dieser AG</a:t>
            </a:r>
          </a:p>
          <a:p>
            <a:endParaRPr lang="de-DE" dirty="0"/>
          </a:p>
        </p:txBody>
      </p:sp>
      <p:sp>
        <p:nvSpPr>
          <p:cNvPr id="3" name="Datumsplatzhalter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39804D-FBCA-462E-A8F4-7949458AD684}" type="datetime1">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15.06.2021</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4" name="Foliennummernplatzhalter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9437E-DD65-47AE-A718-65B9481C0A9E}" type="slidenum">
              <a:rPr kumimoji="0" lang="de-DE" sz="900" b="0" i="0" u="none" strike="noStrike" kern="1200" cap="none" spc="0" normalizeH="0" baseline="0" noProof="0" smtClean="0">
                <a:ln>
                  <a:noFill/>
                </a:ln>
                <a:solidFill>
                  <a:srgbClr val="003865"/>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
        <p:nvSpPr>
          <p:cNvPr id="5" name="Fußzeilenplatzhalter 4"/>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3865"/>
              </a:solidFill>
              <a:effectLst/>
              <a:uLnTx/>
              <a:uFillTx/>
              <a:latin typeface="Arial"/>
              <a:ea typeface="+mn-ea"/>
              <a:cs typeface="+mn-cs"/>
            </a:endParaRPr>
          </a:p>
        </p:txBody>
      </p:sp>
    </p:spTree>
    <p:extLst>
      <p:ext uri="{BB962C8B-B14F-4D97-AF65-F5344CB8AC3E}">
        <p14:creationId xmlns:p14="http://schemas.microsoft.com/office/powerpoint/2010/main" val="2034759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Genetik</a:t>
            </a:r>
          </a:p>
        </p:txBody>
      </p:sp>
    </p:spTree>
    <p:extLst>
      <p:ext uri="{BB962C8B-B14F-4D97-AF65-F5344CB8AC3E}">
        <p14:creationId xmlns:p14="http://schemas.microsoft.com/office/powerpoint/2010/main" val="283662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0E419-4080-284B-B771-26B55CFF94AA}"/>
              </a:ext>
            </a:extLst>
          </p:cNvPr>
          <p:cNvSpPr>
            <a:spLocks noGrp="1"/>
          </p:cNvSpPr>
          <p:nvPr>
            <p:ph type="ctrTitle"/>
          </p:nvPr>
        </p:nvSpPr>
        <p:spPr/>
        <p:txBody>
          <a:bodyPr/>
          <a:lstStyle/>
          <a:p>
            <a:r>
              <a:rPr lang="de-DE" dirty="0"/>
              <a:t>Fragen?</a:t>
            </a:r>
          </a:p>
        </p:txBody>
      </p:sp>
      <p:pic>
        <p:nvPicPr>
          <p:cNvPr id="4" name="Picture 6" descr="A person standing in a room&#10;&#10;Description automatically generated">
            <a:extLst>
              <a:ext uri="{FF2B5EF4-FFF2-40B4-BE49-F238E27FC236}">
                <a16:creationId xmlns:a16="http://schemas.microsoft.com/office/drawing/2014/main" id="{C5B9B845-E7B5-2346-94FD-3A21771699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878" y="2127887"/>
            <a:ext cx="3289118" cy="2612247"/>
          </a:xfrm>
          <a:prstGeom prst="rect">
            <a:avLst/>
          </a:prstGeom>
        </p:spPr>
      </p:pic>
      <p:sp>
        <p:nvSpPr>
          <p:cNvPr id="5" name="Subtitle 1">
            <a:extLst>
              <a:ext uri="{FF2B5EF4-FFF2-40B4-BE49-F238E27FC236}">
                <a16:creationId xmlns:a16="http://schemas.microsoft.com/office/drawing/2014/main" id="{BF1C837E-5C42-FA44-826F-4368D8232582}"/>
              </a:ext>
            </a:extLst>
          </p:cNvPr>
          <p:cNvSpPr txBox="1">
            <a:spLocks/>
          </p:cNvSpPr>
          <p:nvPr/>
        </p:nvSpPr>
        <p:spPr>
          <a:xfrm>
            <a:off x="4989894" y="2127887"/>
            <a:ext cx="3011107" cy="2381801"/>
          </a:xfrm>
          <a:prstGeom prst="rect">
            <a:avLst/>
          </a:prstGeom>
        </p:spPr>
        <p:txBody>
          <a:bodyPr lIns="0" tIns="0" rIns="0" bIns="0">
            <a:normAutofit/>
          </a:bodyPr>
          <a:lstStyle>
            <a:lvl1pPr marL="0" indent="0" algn="l" defTabSz="914400" rtl="0" eaLnBrk="1" latinLnBrk="0" hangingPunct="1">
              <a:lnSpc>
                <a:spcPts val="3200"/>
              </a:lnSpc>
              <a:spcBef>
                <a:spcPct val="20000"/>
              </a:spcBef>
              <a:buFont typeface="+mj-lt"/>
              <a:buNone/>
              <a:defRPr sz="20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685800">
              <a:lnSpc>
                <a:spcPts val="2400"/>
              </a:lnSpc>
            </a:pPr>
            <a:r>
              <a:rPr lang="en-GB" sz="1200" b="1" dirty="0">
                <a:solidFill>
                  <a:prstClr val="white"/>
                </a:solidFill>
                <a:latin typeface="Arial"/>
              </a:rPr>
              <a:t>Wie, </a:t>
            </a:r>
            <a:r>
              <a:rPr lang="en-GB" sz="1200" b="1" dirty="0" err="1">
                <a:solidFill>
                  <a:prstClr val="white"/>
                </a:solidFill>
                <a:latin typeface="Arial"/>
              </a:rPr>
              <a:t>wer</a:t>
            </a:r>
            <a:r>
              <a:rPr lang="en-GB" sz="1200" b="1" dirty="0">
                <a:solidFill>
                  <a:prstClr val="white"/>
                </a:solidFill>
                <a:latin typeface="Arial"/>
              </a:rPr>
              <a:t>, wo, </a:t>
            </a:r>
            <a:r>
              <a:rPr lang="en-GB" sz="1200" b="1" dirty="0" err="1">
                <a:solidFill>
                  <a:prstClr val="white"/>
                </a:solidFill>
                <a:latin typeface="Arial"/>
              </a:rPr>
              <a:t>wie</a:t>
            </a:r>
            <a:r>
              <a:rPr lang="en-GB" sz="1200" b="1" dirty="0">
                <a:solidFill>
                  <a:prstClr val="white"/>
                </a:solidFill>
                <a:latin typeface="Arial"/>
              </a:rPr>
              <a:t>, was </a:t>
            </a:r>
            <a:r>
              <a:rPr lang="en-GB" sz="1200" b="1" dirty="0" err="1">
                <a:solidFill>
                  <a:prstClr val="white"/>
                </a:solidFill>
                <a:latin typeface="Arial"/>
              </a:rPr>
              <a:t>wird</a:t>
            </a:r>
            <a:r>
              <a:rPr lang="en-GB" sz="1200" b="1" dirty="0">
                <a:solidFill>
                  <a:prstClr val="white"/>
                </a:solidFill>
                <a:latin typeface="Arial"/>
              </a:rPr>
              <a:t> </a:t>
            </a:r>
            <a:r>
              <a:rPr lang="en-GB" sz="1200" b="1" dirty="0" err="1">
                <a:solidFill>
                  <a:prstClr val="white"/>
                </a:solidFill>
                <a:latin typeface="Arial"/>
              </a:rPr>
              <a:t>gewählt</a:t>
            </a:r>
            <a:r>
              <a:rPr lang="en-GB" sz="1200" b="1" dirty="0">
                <a:solidFill>
                  <a:prstClr val="white"/>
                </a:solidFill>
                <a:latin typeface="Arial"/>
              </a:rPr>
              <a:t>?</a:t>
            </a:r>
          </a:p>
          <a:p>
            <a:pPr defTabSz="685800">
              <a:lnSpc>
                <a:spcPts val="2400"/>
              </a:lnSpc>
            </a:pPr>
            <a:r>
              <a:rPr lang="en-GB" sz="1200" b="1" dirty="0">
                <a:solidFill>
                  <a:prstClr val="white"/>
                </a:solidFill>
                <a:latin typeface="Arial"/>
              </a:rPr>
              <a:t>Und </a:t>
            </a:r>
            <a:r>
              <a:rPr lang="en-GB" sz="1200" b="1" dirty="0" err="1">
                <a:solidFill>
                  <a:prstClr val="white"/>
                </a:solidFill>
                <a:latin typeface="Arial"/>
              </a:rPr>
              <a:t>wann</a:t>
            </a:r>
            <a:r>
              <a:rPr lang="en-GB" sz="1200" b="1" dirty="0">
                <a:solidFill>
                  <a:prstClr val="white"/>
                </a:solidFill>
                <a:latin typeface="Arial"/>
              </a:rPr>
              <a:t>? Und </a:t>
            </a:r>
            <a:r>
              <a:rPr lang="en-GB" sz="1200" b="1" dirty="0" err="1">
                <a:solidFill>
                  <a:prstClr val="white"/>
                </a:solidFill>
                <a:latin typeface="Arial"/>
              </a:rPr>
              <a:t>wieso</a:t>
            </a:r>
            <a:r>
              <a:rPr lang="en-GB" sz="1200" b="1" dirty="0">
                <a:solidFill>
                  <a:prstClr val="white"/>
                </a:solidFill>
                <a:latin typeface="Arial"/>
              </a:rPr>
              <a:t>? Und </a:t>
            </a:r>
            <a:r>
              <a:rPr lang="en-GB" sz="1200" b="1" dirty="0" err="1">
                <a:solidFill>
                  <a:prstClr val="white"/>
                </a:solidFill>
                <a:latin typeface="Arial"/>
              </a:rPr>
              <a:t>wer</a:t>
            </a:r>
            <a:r>
              <a:rPr lang="en-GB" sz="1200" b="1" dirty="0">
                <a:solidFill>
                  <a:prstClr val="white"/>
                </a:solidFill>
                <a:latin typeface="Arial"/>
              </a:rPr>
              <a:t> </a:t>
            </a:r>
            <a:r>
              <a:rPr lang="en-GB" sz="1200" b="1" dirty="0" err="1">
                <a:solidFill>
                  <a:prstClr val="white"/>
                </a:solidFill>
                <a:latin typeface="Arial"/>
              </a:rPr>
              <a:t>entscheidet</a:t>
            </a:r>
            <a:r>
              <a:rPr lang="en-GB" sz="1200" b="1" dirty="0">
                <a:solidFill>
                  <a:prstClr val="white"/>
                </a:solidFill>
                <a:latin typeface="Arial"/>
              </a:rPr>
              <a:t>? Und </a:t>
            </a:r>
            <a:r>
              <a:rPr lang="en-GB" sz="1200" b="1" dirty="0" err="1">
                <a:solidFill>
                  <a:prstClr val="white"/>
                </a:solidFill>
                <a:latin typeface="Arial"/>
              </a:rPr>
              <a:t>wieso</a:t>
            </a:r>
            <a:r>
              <a:rPr lang="en-GB" sz="1200" b="1" dirty="0">
                <a:solidFill>
                  <a:prstClr val="white"/>
                </a:solidFill>
                <a:latin typeface="Arial"/>
              </a:rPr>
              <a:t> </a:t>
            </a:r>
            <a:r>
              <a:rPr lang="en-GB" sz="1200" b="1" dirty="0" err="1">
                <a:solidFill>
                  <a:prstClr val="white"/>
                </a:solidFill>
                <a:latin typeface="Arial"/>
              </a:rPr>
              <a:t>wollen</a:t>
            </a:r>
            <a:r>
              <a:rPr lang="en-GB" sz="1200" b="1" dirty="0">
                <a:solidFill>
                  <a:prstClr val="white"/>
                </a:solidFill>
                <a:latin typeface="Arial"/>
              </a:rPr>
              <a:t> alle </a:t>
            </a:r>
            <a:r>
              <a:rPr lang="en-GB" sz="1200" b="1" dirty="0" err="1">
                <a:solidFill>
                  <a:prstClr val="white"/>
                </a:solidFill>
                <a:latin typeface="Arial"/>
              </a:rPr>
              <a:t>immer</a:t>
            </a:r>
            <a:r>
              <a:rPr lang="en-GB" sz="1200" b="1" dirty="0">
                <a:solidFill>
                  <a:prstClr val="white"/>
                </a:solidFill>
                <a:latin typeface="Arial"/>
              </a:rPr>
              <a:t> </a:t>
            </a:r>
            <a:r>
              <a:rPr lang="en-GB" sz="1200" b="1" dirty="0" err="1">
                <a:solidFill>
                  <a:prstClr val="white"/>
                </a:solidFill>
                <a:latin typeface="Arial"/>
              </a:rPr>
              <a:t>mein</a:t>
            </a:r>
            <a:r>
              <a:rPr lang="en-GB" sz="1200" b="1" dirty="0">
                <a:solidFill>
                  <a:prstClr val="white"/>
                </a:solidFill>
                <a:latin typeface="Arial"/>
              </a:rPr>
              <a:t> </a:t>
            </a:r>
            <a:r>
              <a:rPr lang="en-GB" sz="1200" b="1" dirty="0" err="1">
                <a:solidFill>
                  <a:prstClr val="white"/>
                </a:solidFill>
                <a:latin typeface="Arial"/>
              </a:rPr>
              <a:t>Lieblingsmodul</a:t>
            </a:r>
            <a:r>
              <a:rPr lang="en-GB" sz="1200" b="1" dirty="0">
                <a:solidFill>
                  <a:prstClr val="white"/>
                </a:solidFill>
                <a:latin typeface="Arial"/>
              </a:rPr>
              <a:t>?</a:t>
            </a:r>
          </a:p>
          <a:p>
            <a:pPr defTabSz="685800">
              <a:lnSpc>
                <a:spcPts val="2400"/>
              </a:lnSpc>
            </a:pPr>
            <a:endParaRPr lang="en-GB" sz="1500" b="1" dirty="0">
              <a:solidFill>
                <a:prstClr val="white"/>
              </a:solidFill>
              <a:latin typeface="Arial"/>
            </a:endParaRPr>
          </a:p>
          <a:p>
            <a:pPr defTabSz="685800">
              <a:lnSpc>
                <a:spcPts val="2400"/>
              </a:lnSpc>
            </a:pPr>
            <a:endParaRPr lang="en-GB" sz="1500" b="1" dirty="0">
              <a:solidFill>
                <a:prstClr val="white"/>
              </a:solidFill>
              <a:latin typeface="Arial"/>
            </a:endParaRPr>
          </a:p>
        </p:txBody>
      </p:sp>
      <p:pic>
        <p:nvPicPr>
          <p:cNvPr id="6" name="Grafik 5" descr="Umschlag">
            <a:extLst>
              <a:ext uri="{FF2B5EF4-FFF2-40B4-BE49-F238E27FC236}">
                <a16:creationId xmlns:a16="http://schemas.microsoft.com/office/drawing/2014/main" id="{592B840A-C2E8-6445-9E3C-533D38011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0756" y="4024939"/>
            <a:ext cx="447125" cy="447125"/>
          </a:xfrm>
          <a:prstGeom prst="rect">
            <a:avLst/>
          </a:prstGeom>
        </p:spPr>
      </p:pic>
      <p:sp>
        <p:nvSpPr>
          <p:cNvPr id="7" name="Textfeld 6">
            <a:extLst>
              <a:ext uri="{FF2B5EF4-FFF2-40B4-BE49-F238E27FC236}">
                <a16:creationId xmlns:a16="http://schemas.microsoft.com/office/drawing/2014/main" id="{65FFE225-BD11-DB4F-996C-A858B1B85602}"/>
              </a:ext>
            </a:extLst>
          </p:cNvPr>
          <p:cNvSpPr txBox="1"/>
          <p:nvPr/>
        </p:nvSpPr>
        <p:spPr>
          <a:xfrm>
            <a:off x="5757881" y="4024940"/>
            <a:ext cx="1821332" cy="461665"/>
          </a:xfrm>
          <a:prstGeom prst="rect">
            <a:avLst/>
          </a:prstGeom>
          <a:noFill/>
        </p:spPr>
        <p:txBody>
          <a:bodyPr wrap="none" rtlCol="0">
            <a:spAutoFit/>
          </a:bodyPr>
          <a:lstStyle/>
          <a:p>
            <a:pPr defTabSz="685800"/>
            <a:r>
              <a:rPr lang="de-DE" sz="1200" dirty="0">
                <a:solidFill>
                  <a:prstClr val="white"/>
                </a:solidFill>
                <a:latin typeface="Arial"/>
                <a:hlinkClick r:id="rId5">
                  <a:extLst>
                    <a:ext uri="{A12FA001-AC4F-418D-AE19-62706E023703}">
                      <ahyp:hlinkClr xmlns:ahyp="http://schemas.microsoft.com/office/drawing/2018/hyperlinkcolor" val="tx"/>
                    </a:ext>
                  </a:extLst>
                </a:hlinkClick>
              </a:rPr>
              <a:t>fsi-bio@fau.de</a:t>
            </a:r>
            <a:endParaRPr lang="de-DE" sz="1200" dirty="0">
              <a:solidFill>
                <a:prstClr val="white"/>
              </a:solidFill>
              <a:latin typeface="Arial"/>
            </a:endParaRPr>
          </a:p>
          <a:p>
            <a:pPr defTabSz="685800"/>
            <a:r>
              <a:rPr lang="de-DE" sz="1200" dirty="0" err="1">
                <a:solidFill>
                  <a:prstClr val="white"/>
                </a:solidFill>
                <a:latin typeface="Arial"/>
              </a:rPr>
              <a:t>anna.dingfelder@fau.de</a:t>
            </a:r>
            <a:endParaRPr lang="de-DE" sz="1200" dirty="0">
              <a:solidFill>
                <a:prstClr val="white"/>
              </a:solidFill>
              <a:latin typeface="Arial"/>
            </a:endParaRPr>
          </a:p>
        </p:txBody>
      </p:sp>
    </p:spTree>
    <p:extLst>
      <p:ext uri="{BB962C8B-B14F-4D97-AF65-F5344CB8AC3E}">
        <p14:creationId xmlns:p14="http://schemas.microsoft.com/office/powerpoint/2010/main" val="1757480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F3D89A-2A03-46DF-AC5E-E6F1F963A56D}"/>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CF3EC040-83CD-4AFA-B63F-CBFD175E9EE1}"/>
              </a:ext>
            </a:extLst>
          </p:cNvPr>
          <p:cNvSpPr>
            <a:spLocks noGrp="1"/>
          </p:cNvSpPr>
          <p:nvPr>
            <p:ph type="sldNum" sz="quarter" idx="15"/>
          </p:nvPr>
        </p:nvSpPr>
        <p:spPr/>
        <p:txBody>
          <a:bodyPr/>
          <a:lstStyle/>
          <a:p>
            <a:fld id="{0759437E-DD65-47AE-A718-65B9481C0A9E}" type="slidenum">
              <a:rPr lang="de-DE" smtClean="0"/>
              <a:pPr/>
              <a:t>60</a:t>
            </a:fld>
            <a:endParaRPr lang="de-DE" dirty="0"/>
          </a:p>
        </p:txBody>
      </p:sp>
      <p:sp>
        <p:nvSpPr>
          <p:cNvPr id="5" name="Footer Placeholder 4">
            <a:extLst>
              <a:ext uri="{FF2B5EF4-FFF2-40B4-BE49-F238E27FC236}">
                <a16:creationId xmlns:a16="http://schemas.microsoft.com/office/drawing/2014/main" id="{E1A0C0AE-D479-4EF3-9B30-2627823655CF}"/>
              </a:ext>
            </a:extLst>
          </p:cNvPr>
          <p:cNvSpPr>
            <a:spLocks noGrp="1"/>
          </p:cNvSpPr>
          <p:nvPr>
            <p:ph type="ftr" sz="quarter" idx="16"/>
          </p:nvPr>
        </p:nvSpPr>
        <p:spPr/>
        <p:txBody>
          <a:bodyPr/>
          <a:lstStyle/>
          <a:p>
            <a:endParaRPr lang="de-DE" dirty="0"/>
          </a:p>
        </p:txBody>
      </p:sp>
      <p:pic>
        <p:nvPicPr>
          <p:cNvPr id="7" name="Picture 6">
            <a:extLst>
              <a:ext uri="{FF2B5EF4-FFF2-40B4-BE49-F238E27FC236}">
                <a16:creationId xmlns:a16="http://schemas.microsoft.com/office/drawing/2014/main" id="{C425D3CB-4735-48EC-A2F3-737119039E13}"/>
              </a:ext>
            </a:extLst>
          </p:cNvPr>
          <p:cNvPicPr>
            <a:picLocks noChangeAspect="1"/>
          </p:cNvPicPr>
          <p:nvPr/>
        </p:nvPicPr>
        <p:blipFill>
          <a:blip r:embed="rId3"/>
          <a:stretch>
            <a:fillRect/>
          </a:stretch>
        </p:blipFill>
        <p:spPr>
          <a:xfrm>
            <a:off x="441602" y="704688"/>
            <a:ext cx="8260796" cy="3734124"/>
          </a:xfrm>
          <a:prstGeom prst="rect">
            <a:avLst/>
          </a:prstGeom>
        </p:spPr>
      </p:pic>
    </p:spTree>
    <p:extLst>
      <p:ext uri="{BB962C8B-B14F-4D97-AF65-F5344CB8AC3E}">
        <p14:creationId xmlns:p14="http://schemas.microsoft.com/office/powerpoint/2010/main" val="2054748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Mikrobiologie</a:t>
            </a:r>
          </a:p>
        </p:txBody>
      </p:sp>
    </p:spTree>
    <p:extLst>
      <p:ext uri="{BB962C8B-B14F-4D97-AF65-F5344CB8AC3E}">
        <p14:creationId xmlns:p14="http://schemas.microsoft.com/office/powerpoint/2010/main" val="11873610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E81D21-FB39-4FD9-8D20-17D880935893}"/>
              </a:ext>
            </a:extLst>
          </p:cNvPr>
          <p:cNvSpPr>
            <a:spLocks noGrp="1"/>
          </p:cNvSpPr>
          <p:nvPr>
            <p:ph sz="quarter" idx="13"/>
          </p:nvPr>
        </p:nvSpPr>
        <p:spPr/>
        <p:txBody>
          <a:bodyPr/>
          <a:lstStyle/>
          <a:p>
            <a:endParaRPr lang="de-DE" dirty="0"/>
          </a:p>
          <a:p>
            <a:endParaRPr lang="de-DE" dirty="0"/>
          </a:p>
          <a:p>
            <a:endParaRPr lang="de-DE" dirty="0"/>
          </a:p>
          <a:p>
            <a:endParaRPr lang="de-DE" dirty="0"/>
          </a:p>
          <a:p>
            <a:endParaRPr lang="de-DE" dirty="0"/>
          </a:p>
          <a:p>
            <a:pPr marL="0" indent="0">
              <a:buNone/>
            </a:pPr>
            <a:r>
              <a:rPr lang="de-DE" sz="2000" b="0" i="0" u="none" strike="noStrike" dirty="0">
                <a:solidFill>
                  <a:srgbClr val="000000"/>
                </a:solidFill>
                <a:effectLst/>
                <a:latin typeface="Arial" panose="020B0604020202020204" pitchFamily="34" charset="0"/>
              </a:rPr>
              <a:t>Das Praktikum ist an sich interessant, kann aber an manchen Tagen sehr lange dauern, bis man fertig ist. In der Vorlesung gibt es am Ende Fragen, die man für die Klausurvorbereitung nutzen kann.</a:t>
            </a:r>
            <a:endParaRPr lang="de-DE" sz="3600" dirty="0"/>
          </a:p>
        </p:txBody>
      </p:sp>
      <p:sp>
        <p:nvSpPr>
          <p:cNvPr id="3" name="Date Placeholder 2">
            <a:extLst>
              <a:ext uri="{FF2B5EF4-FFF2-40B4-BE49-F238E27FC236}">
                <a16:creationId xmlns:a16="http://schemas.microsoft.com/office/drawing/2014/main" id="{27B93297-B7F5-47B4-BFF2-21202DA2D040}"/>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0826A872-EFEF-476B-B815-49E6350A1C90}"/>
              </a:ext>
            </a:extLst>
          </p:cNvPr>
          <p:cNvSpPr>
            <a:spLocks noGrp="1"/>
          </p:cNvSpPr>
          <p:nvPr>
            <p:ph type="sldNum" sz="quarter" idx="15"/>
          </p:nvPr>
        </p:nvSpPr>
        <p:spPr/>
        <p:txBody>
          <a:bodyPr/>
          <a:lstStyle/>
          <a:p>
            <a:fld id="{0759437E-DD65-47AE-A718-65B9481C0A9E}" type="slidenum">
              <a:rPr lang="de-DE" smtClean="0"/>
              <a:pPr/>
              <a:t>62</a:t>
            </a:fld>
            <a:endParaRPr lang="de-DE" dirty="0"/>
          </a:p>
        </p:txBody>
      </p:sp>
      <p:sp>
        <p:nvSpPr>
          <p:cNvPr id="5" name="Footer Placeholder 4">
            <a:extLst>
              <a:ext uri="{FF2B5EF4-FFF2-40B4-BE49-F238E27FC236}">
                <a16:creationId xmlns:a16="http://schemas.microsoft.com/office/drawing/2014/main" id="{076B521A-DDF9-446D-B77F-B45621B6BC92}"/>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8926CFFE-36A9-48CA-9B5A-5B22B80C43ED}"/>
              </a:ext>
            </a:extLst>
          </p:cNvPr>
          <p:cNvPicPr>
            <a:picLocks noChangeAspect="1"/>
          </p:cNvPicPr>
          <p:nvPr/>
        </p:nvPicPr>
        <p:blipFill>
          <a:blip r:embed="rId3"/>
          <a:stretch>
            <a:fillRect/>
          </a:stretch>
        </p:blipFill>
        <p:spPr>
          <a:xfrm>
            <a:off x="283406" y="554012"/>
            <a:ext cx="6120000" cy="2908606"/>
          </a:xfrm>
          <a:prstGeom prst="rect">
            <a:avLst/>
          </a:prstGeom>
        </p:spPr>
      </p:pic>
    </p:spTree>
    <p:extLst>
      <p:ext uri="{BB962C8B-B14F-4D97-AF65-F5344CB8AC3E}">
        <p14:creationId xmlns:p14="http://schemas.microsoft.com/office/powerpoint/2010/main" val="3289955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a:t>Organische Chemie</a:t>
            </a:r>
          </a:p>
        </p:txBody>
      </p:sp>
    </p:spTree>
    <p:extLst>
      <p:ext uri="{BB962C8B-B14F-4D97-AF65-F5344CB8AC3E}">
        <p14:creationId xmlns:p14="http://schemas.microsoft.com/office/powerpoint/2010/main" val="332783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58DA5ACD-94EC-4BDF-B0C6-810F57C1FDE5}"/>
              </a:ext>
            </a:extLst>
          </p:cNvPr>
          <p:cNvSpPr>
            <a:spLocks noGrp="1"/>
          </p:cNvSpPr>
          <p:nvPr>
            <p:ph sz="quarter" idx="13"/>
          </p:nvPr>
        </p:nvSpPr>
        <p:spPr/>
        <p:txBody>
          <a:bodyPr/>
          <a:lstStyle/>
          <a:p>
            <a:pPr marL="0" indent="0" rtl="0">
              <a:spcBef>
                <a:spcPts val="0"/>
              </a:spcBef>
              <a:spcAft>
                <a:spcPts val="0"/>
              </a:spcAft>
              <a:buNone/>
            </a:pPr>
            <a:r>
              <a:rPr lang="de-DE" sz="2000" b="0" i="0" u="none" strike="noStrike" dirty="0">
                <a:solidFill>
                  <a:srgbClr val="000000"/>
                </a:solidFill>
                <a:effectLst/>
                <a:latin typeface="Arial" panose="020B0604020202020204" pitchFamily="34" charset="0"/>
              </a:rPr>
              <a:t>Das Fachmodul hat zwei Vorlesungen: “OCII” (Svetlana </a:t>
            </a:r>
            <a:r>
              <a:rPr lang="de-DE" sz="2000" b="0" i="0" u="none" strike="noStrike" dirty="0" err="1">
                <a:solidFill>
                  <a:srgbClr val="000000"/>
                </a:solidFill>
                <a:effectLst/>
                <a:latin typeface="Arial" panose="020B0604020202020204" pitchFamily="34" charset="0"/>
              </a:rPr>
              <a:t>Tsogoeva</a:t>
            </a:r>
            <a:r>
              <a:rPr lang="de-DE" sz="2000" b="0" i="0" u="none" strike="noStrike" dirty="0">
                <a:solidFill>
                  <a:srgbClr val="000000"/>
                </a:solidFill>
                <a:effectLst/>
                <a:latin typeface="Arial" panose="020B0604020202020204" pitchFamily="34" charset="0"/>
              </a:rPr>
              <a:t>, parallel mit den Lehrämtlern des 3. Semesters) und “Chemie der Naturstoffe” (Marcus Speck, parallel mit den Lehrämtlern des 5. Semesters). Beide Vorlesungen sind vom Umfang überschaubar und auch die Klausuren waren sehr gut zu meistern. OCII ist </a:t>
            </a:r>
            <a:r>
              <a:rPr lang="de-DE" sz="2000" b="0" i="0" u="none" strike="noStrike" dirty="0" err="1">
                <a:solidFill>
                  <a:srgbClr val="000000"/>
                </a:solidFill>
                <a:effectLst/>
                <a:latin typeface="Arial" panose="020B0604020202020204" pitchFamily="34" charset="0"/>
              </a:rPr>
              <a:t>zB</a:t>
            </a:r>
            <a:r>
              <a:rPr lang="de-DE" sz="2000" b="0" i="0" u="none" strike="noStrike" dirty="0">
                <a:solidFill>
                  <a:srgbClr val="000000"/>
                </a:solidFill>
                <a:effectLst/>
                <a:latin typeface="Arial" panose="020B0604020202020204" pitchFamily="34" charset="0"/>
              </a:rPr>
              <a:t> vom Prinzip genauso wie OCI im 2. Semester (Übungen sind der Schlüssel zum Erfolg). CNS muss man nur bestehen. CNS kann man im Winter und/oder im Sommer belegen.</a:t>
            </a:r>
          </a:p>
          <a:p>
            <a:pPr rtl="0">
              <a:spcBef>
                <a:spcPts val="0"/>
              </a:spcBef>
              <a:spcAft>
                <a:spcPts val="0"/>
              </a:spcAft>
            </a:pPr>
            <a:endParaRPr lang="de-DE" dirty="0">
              <a:effectLst/>
            </a:endParaRPr>
          </a:p>
          <a:p>
            <a:pPr marL="0" indent="0" rtl="0">
              <a:spcBef>
                <a:spcPts val="0"/>
              </a:spcBef>
              <a:spcAft>
                <a:spcPts val="0"/>
              </a:spcAft>
              <a:buNone/>
            </a:pPr>
            <a:r>
              <a:rPr lang="de-DE" sz="2000" b="0" i="0" u="none" strike="noStrike" dirty="0">
                <a:solidFill>
                  <a:srgbClr val="000000"/>
                </a:solidFill>
                <a:effectLst/>
                <a:latin typeface="Arial" panose="020B0604020202020204" pitchFamily="34" charset="0"/>
              </a:rPr>
              <a:t>Da wir nur zu zweit waren, fand das Praktikum nach anfänglichen organisatorischen Schwierigkeiten gemeinsam mit Master-Studenten der organischen Chemie statt. Die Leute waren alle gechillt und man konnte immer jemanden um Rat/Hilfe bitten. </a:t>
            </a:r>
            <a:endParaRPr lang="de-DE" sz="3600" dirty="0">
              <a:effectLst/>
            </a:endParaRPr>
          </a:p>
          <a:p>
            <a:pPr marL="0" indent="0">
              <a:buNone/>
            </a:pPr>
            <a:endParaRPr lang="de-DE" dirty="0"/>
          </a:p>
        </p:txBody>
      </p:sp>
      <p:sp>
        <p:nvSpPr>
          <p:cNvPr id="3" name="Date Placeholder 2">
            <a:extLst>
              <a:ext uri="{FF2B5EF4-FFF2-40B4-BE49-F238E27FC236}">
                <a16:creationId xmlns:a16="http://schemas.microsoft.com/office/drawing/2014/main" id="{C73B4EEE-E391-4B2C-A250-FF4FBCDEC749}"/>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D56657DF-64A0-430C-84F2-277F33A82C16}"/>
              </a:ext>
            </a:extLst>
          </p:cNvPr>
          <p:cNvSpPr>
            <a:spLocks noGrp="1"/>
          </p:cNvSpPr>
          <p:nvPr>
            <p:ph type="sldNum" sz="quarter" idx="15"/>
          </p:nvPr>
        </p:nvSpPr>
        <p:spPr/>
        <p:txBody>
          <a:bodyPr/>
          <a:lstStyle/>
          <a:p>
            <a:fld id="{0759437E-DD65-47AE-A718-65B9481C0A9E}" type="slidenum">
              <a:rPr lang="de-DE" smtClean="0"/>
              <a:pPr/>
              <a:t>64</a:t>
            </a:fld>
            <a:endParaRPr lang="de-DE" dirty="0"/>
          </a:p>
        </p:txBody>
      </p:sp>
      <p:sp>
        <p:nvSpPr>
          <p:cNvPr id="5" name="Footer Placeholder 4">
            <a:extLst>
              <a:ext uri="{FF2B5EF4-FFF2-40B4-BE49-F238E27FC236}">
                <a16:creationId xmlns:a16="http://schemas.microsoft.com/office/drawing/2014/main" id="{AA8AFF99-6D30-4E62-8D36-0CA69D5FB316}"/>
              </a:ext>
            </a:extLst>
          </p:cNvPr>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1963272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EE8A7477-3D70-4F98-AAE7-1B8E00C8DBC6}"/>
              </a:ext>
            </a:extLst>
          </p:cNvPr>
          <p:cNvSpPr>
            <a:spLocks noGrp="1"/>
          </p:cNvSpPr>
          <p:nvPr>
            <p:ph sz="quarter" idx="13"/>
          </p:nvPr>
        </p:nvSpPr>
        <p:spPr/>
        <p:txBody>
          <a:bodyPr/>
          <a:lstStyle/>
          <a:p>
            <a:pPr marL="0" indent="0" rtl="0">
              <a:spcBef>
                <a:spcPts val="0"/>
              </a:spcBef>
              <a:spcAft>
                <a:spcPts val="0"/>
              </a:spcAft>
              <a:buNone/>
            </a:pPr>
            <a:r>
              <a:rPr lang="de-DE" sz="2800" b="0" i="0" u="none" strike="noStrike" dirty="0">
                <a:solidFill>
                  <a:srgbClr val="000000"/>
                </a:solidFill>
                <a:effectLst/>
                <a:latin typeface="Arial" panose="020B0604020202020204" pitchFamily="34" charset="0"/>
              </a:rPr>
              <a:t>Die Versuche waren sehr ähnlich wie im OC-Praktikum von Michael Brettreich im OC-Seminar. Neu war die Synthese von Kristallviolett und die Extraktion von Coffein aus schwarzem Tee. </a:t>
            </a:r>
          </a:p>
          <a:p>
            <a:pPr marL="0" indent="0" rtl="0">
              <a:spcBef>
                <a:spcPts val="0"/>
              </a:spcBef>
              <a:spcAft>
                <a:spcPts val="0"/>
              </a:spcAft>
              <a:buNone/>
            </a:pPr>
            <a:endParaRPr lang="de-DE" sz="4400" dirty="0">
              <a:effectLst/>
            </a:endParaRPr>
          </a:p>
          <a:p>
            <a:pPr marL="0" indent="0" rtl="0">
              <a:spcBef>
                <a:spcPts val="0"/>
              </a:spcBef>
              <a:spcAft>
                <a:spcPts val="0"/>
              </a:spcAft>
              <a:buNone/>
            </a:pPr>
            <a:r>
              <a:rPr lang="de-DE" sz="2800" b="0" i="0" u="none" strike="noStrike" dirty="0">
                <a:solidFill>
                  <a:srgbClr val="000000"/>
                </a:solidFill>
                <a:effectLst/>
                <a:latin typeface="Arial" panose="020B0604020202020204" pitchFamily="34" charset="0"/>
              </a:rPr>
              <a:t>Am Ende mussten wir ein Protokoll abgeben, das benotet wurde.</a:t>
            </a:r>
            <a:endParaRPr lang="de-DE" sz="4400" dirty="0">
              <a:effectLst/>
            </a:endParaRPr>
          </a:p>
          <a:p>
            <a:pPr marL="0" indent="0">
              <a:buNone/>
            </a:pPr>
            <a:endParaRPr lang="de-DE" dirty="0"/>
          </a:p>
        </p:txBody>
      </p:sp>
      <p:sp>
        <p:nvSpPr>
          <p:cNvPr id="3" name="Datumsplatzhalter 2">
            <a:extLst>
              <a:ext uri="{FF2B5EF4-FFF2-40B4-BE49-F238E27FC236}">
                <a16:creationId xmlns:a16="http://schemas.microsoft.com/office/drawing/2014/main" id="{4BAEF298-57C7-4789-A335-5D017E97DECB}"/>
              </a:ext>
            </a:extLst>
          </p:cNvPr>
          <p:cNvSpPr>
            <a:spLocks noGrp="1"/>
          </p:cNvSpPr>
          <p:nvPr>
            <p:ph type="dt" sz="half" idx="14"/>
          </p:nvPr>
        </p:nvSpPr>
        <p:spPr/>
        <p:txBody>
          <a:bodyPr/>
          <a:lstStyle/>
          <a:p>
            <a:fld id="{E1ABB0F2-5445-40F4-9FDC-11DCE2BB7A18}" type="datetime1">
              <a:rPr lang="de-DE" smtClean="0"/>
              <a:pPr/>
              <a:t>15.06.2021</a:t>
            </a:fld>
            <a:endParaRPr lang="de-DE" dirty="0"/>
          </a:p>
        </p:txBody>
      </p:sp>
      <p:sp>
        <p:nvSpPr>
          <p:cNvPr id="4" name="Foliennummernplatzhalter 3">
            <a:extLst>
              <a:ext uri="{FF2B5EF4-FFF2-40B4-BE49-F238E27FC236}">
                <a16:creationId xmlns:a16="http://schemas.microsoft.com/office/drawing/2014/main" id="{310CA2AD-42BA-4235-98B4-3232558D75F1}"/>
              </a:ext>
            </a:extLst>
          </p:cNvPr>
          <p:cNvSpPr>
            <a:spLocks noGrp="1"/>
          </p:cNvSpPr>
          <p:nvPr>
            <p:ph type="sldNum" sz="quarter" idx="15"/>
          </p:nvPr>
        </p:nvSpPr>
        <p:spPr/>
        <p:txBody>
          <a:bodyPr/>
          <a:lstStyle/>
          <a:p>
            <a:fld id="{0759437E-DD65-47AE-A718-65B9481C0A9E}" type="slidenum">
              <a:rPr lang="de-DE" smtClean="0"/>
              <a:pPr/>
              <a:t>65</a:t>
            </a:fld>
            <a:endParaRPr lang="de-DE" dirty="0"/>
          </a:p>
        </p:txBody>
      </p:sp>
      <p:sp>
        <p:nvSpPr>
          <p:cNvPr id="5" name="Fußzeilenplatzhalter 4">
            <a:extLst>
              <a:ext uri="{FF2B5EF4-FFF2-40B4-BE49-F238E27FC236}">
                <a16:creationId xmlns:a16="http://schemas.microsoft.com/office/drawing/2014/main" id="{D27FE613-81E2-4850-B890-C992C6925452}"/>
              </a:ext>
            </a:extLst>
          </p:cNvPr>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3181439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B4FC-DE54-4786-9068-7DD20969F14D}"/>
              </a:ext>
            </a:extLst>
          </p:cNvPr>
          <p:cNvSpPr>
            <a:spLocks noGrp="1"/>
          </p:cNvSpPr>
          <p:nvPr>
            <p:ph type="ctrTitle"/>
          </p:nvPr>
        </p:nvSpPr>
        <p:spPr/>
        <p:txBody>
          <a:bodyPr/>
          <a:lstStyle/>
          <a:p>
            <a:r>
              <a:rPr lang="en-GB" dirty="0" err="1"/>
              <a:t>Instagramm</a:t>
            </a:r>
            <a:r>
              <a:rPr lang="en-GB" dirty="0"/>
              <a:t>: </a:t>
            </a:r>
            <a:r>
              <a:rPr lang="en-GB" dirty="0" err="1"/>
              <a:t>Fsi_bio_erlangen</a:t>
            </a:r>
            <a:endParaRPr lang="en-GB" dirty="0"/>
          </a:p>
        </p:txBody>
      </p:sp>
      <p:pic>
        <p:nvPicPr>
          <p:cNvPr id="4" name="Picture 3" descr="A picture containing clock&#10;&#10;Description automatically generated">
            <a:extLst>
              <a:ext uri="{FF2B5EF4-FFF2-40B4-BE49-F238E27FC236}">
                <a16:creationId xmlns:a16="http://schemas.microsoft.com/office/drawing/2014/main" id="{6825F10A-CEF7-4390-80C5-3571B1E0C8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689" y="1654127"/>
            <a:ext cx="2807634" cy="3183271"/>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A82A9782-7598-4514-97C9-EE944F1C4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54127"/>
            <a:ext cx="3166393" cy="3166393"/>
          </a:xfrm>
          <a:prstGeom prst="rect">
            <a:avLst/>
          </a:prstGeom>
        </p:spPr>
      </p:pic>
    </p:spTree>
    <p:extLst>
      <p:ext uri="{BB962C8B-B14F-4D97-AF65-F5344CB8AC3E}">
        <p14:creationId xmlns:p14="http://schemas.microsoft.com/office/powerpoint/2010/main" val="345361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endParaRPr lang="de-DE" dirty="0"/>
          </a:p>
        </p:txBody>
      </p:sp>
      <p:sp>
        <p:nvSpPr>
          <p:cNvPr id="5" name="Titel 4"/>
          <p:cNvSpPr>
            <a:spLocks noGrp="1"/>
          </p:cNvSpPr>
          <p:nvPr>
            <p:ph type="ctrTitle"/>
          </p:nvPr>
        </p:nvSpPr>
        <p:spPr/>
        <p:txBody>
          <a:bodyPr/>
          <a:lstStyle/>
          <a:p>
            <a:r>
              <a:rPr lang="de-DE" dirty="0" err="1"/>
              <a:t>Entwichlungsbiologie</a:t>
            </a: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5A7BE2-EF8E-4B58-BE9F-7EA4716831A6}"/>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BFD74472-4451-4B93-B784-160AAD476A05}"/>
              </a:ext>
            </a:extLst>
          </p:cNvPr>
          <p:cNvSpPr>
            <a:spLocks noGrp="1"/>
          </p:cNvSpPr>
          <p:nvPr>
            <p:ph type="sldNum" sz="quarter" idx="15"/>
          </p:nvPr>
        </p:nvSpPr>
        <p:spPr/>
        <p:txBody>
          <a:bodyPr/>
          <a:lstStyle/>
          <a:p>
            <a:fld id="{0759437E-DD65-47AE-A718-65B9481C0A9E}" type="slidenum">
              <a:rPr lang="de-DE" smtClean="0"/>
              <a:pPr/>
              <a:t>8</a:t>
            </a:fld>
            <a:endParaRPr lang="de-DE" dirty="0"/>
          </a:p>
        </p:txBody>
      </p:sp>
      <p:sp>
        <p:nvSpPr>
          <p:cNvPr id="5" name="Footer Placeholder 4">
            <a:extLst>
              <a:ext uri="{FF2B5EF4-FFF2-40B4-BE49-F238E27FC236}">
                <a16:creationId xmlns:a16="http://schemas.microsoft.com/office/drawing/2014/main" id="{1C2355EA-0B75-488B-8A03-4C48068CB53B}"/>
              </a:ext>
            </a:extLst>
          </p:cNvPr>
          <p:cNvSpPr>
            <a:spLocks noGrp="1"/>
          </p:cNvSpPr>
          <p:nvPr>
            <p:ph type="ftr" sz="quarter" idx="16"/>
          </p:nvPr>
        </p:nvSpPr>
        <p:spPr>
          <a:xfrm>
            <a:off x="196745" y="4999149"/>
            <a:ext cx="6120000" cy="144351"/>
          </a:xfrm>
        </p:spPr>
        <p:txBody>
          <a:bodyPr/>
          <a:lstStyle/>
          <a:p>
            <a:endParaRPr lang="de-DE" dirty="0"/>
          </a:p>
        </p:txBody>
      </p:sp>
      <p:pic>
        <p:nvPicPr>
          <p:cNvPr id="6" name="Picture 5">
            <a:extLst>
              <a:ext uri="{FF2B5EF4-FFF2-40B4-BE49-F238E27FC236}">
                <a16:creationId xmlns:a16="http://schemas.microsoft.com/office/drawing/2014/main" id="{40F6B761-049E-498B-9836-763DCB9C6A80}"/>
              </a:ext>
            </a:extLst>
          </p:cNvPr>
          <p:cNvPicPr>
            <a:picLocks noChangeAspect="1"/>
          </p:cNvPicPr>
          <p:nvPr/>
        </p:nvPicPr>
        <p:blipFill>
          <a:blip r:embed="rId3"/>
          <a:stretch>
            <a:fillRect/>
          </a:stretch>
        </p:blipFill>
        <p:spPr>
          <a:xfrm>
            <a:off x="283405" y="595527"/>
            <a:ext cx="8260520" cy="4298909"/>
          </a:xfrm>
          <a:prstGeom prst="rect">
            <a:avLst/>
          </a:prstGeom>
        </p:spPr>
      </p:pic>
    </p:spTree>
    <p:extLst>
      <p:ext uri="{BB962C8B-B14F-4D97-AF65-F5344CB8AC3E}">
        <p14:creationId xmlns:p14="http://schemas.microsoft.com/office/powerpoint/2010/main" val="362980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76C297E-67FE-4925-965F-A20D2A51E2E3}"/>
              </a:ext>
            </a:extLst>
          </p:cNvPr>
          <p:cNvSpPr>
            <a:spLocks noGrp="1"/>
          </p:cNvSpPr>
          <p:nvPr>
            <p:ph type="dt" sz="half" idx="14"/>
          </p:nvPr>
        </p:nvSpPr>
        <p:spPr/>
        <p:txBody>
          <a:bodyPr/>
          <a:lstStyle/>
          <a:p>
            <a:fld id="{AE39804D-FBCA-462E-A8F4-7949458AD684}" type="datetime1">
              <a:rPr lang="de-DE" smtClean="0"/>
              <a:pPr/>
              <a:t>15.06.2021</a:t>
            </a:fld>
            <a:endParaRPr lang="de-DE" dirty="0"/>
          </a:p>
        </p:txBody>
      </p:sp>
      <p:sp>
        <p:nvSpPr>
          <p:cNvPr id="4" name="Slide Number Placeholder 3">
            <a:extLst>
              <a:ext uri="{FF2B5EF4-FFF2-40B4-BE49-F238E27FC236}">
                <a16:creationId xmlns:a16="http://schemas.microsoft.com/office/drawing/2014/main" id="{72BAB7D2-1D75-4B2E-A1CD-CF7CE5C1F217}"/>
              </a:ext>
            </a:extLst>
          </p:cNvPr>
          <p:cNvSpPr>
            <a:spLocks noGrp="1"/>
          </p:cNvSpPr>
          <p:nvPr>
            <p:ph type="sldNum" sz="quarter" idx="15"/>
          </p:nvPr>
        </p:nvSpPr>
        <p:spPr/>
        <p:txBody>
          <a:bodyPr/>
          <a:lstStyle/>
          <a:p>
            <a:fld id="{0759437E-DD65-47AE-A718-65B9481C0A9E}" type="slidenum">
              <a:rPr lang="de-DE" smtClean="0"/>
              <a:pPr/>
              <a:t>9</a:t>
            </a:fld>
            <a:endParaRPr lang="de-DE" dirty="0"/>
          </a:p>
        </p:txBody>
      </p:sp>
      <p:sp>
        <p:nvSpPr>
          <p:cNvPr id="5" name="Footer Placeholder 4">
            <a:extLst>
              <a:ext uri="{FF2B5EF4-FFF2-40B4-BE49-F238E27FC236}">
                <a16:creationId xmlns:a16="http://schemas.microsoft.com/office/drawing/2014/main" id="{72A77318-B6AF-4CFC-B38E-8D10D1DC2011}"/>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FF2E62A5-51FE-45F3-9D09-2FF0D9C4D0D6}"/>
              </a:ext>
            </a:extLst>
          </p:cNvPr>
          <p:cNvPicPr>
            <a:picLocks noChangeAspect="1"/>
          </p:cNvPicPr>
          <p:nvPr/>
        </p:nvPicPr>
        <p:blipFill>
          <a:blip r:embed="rId3"/>
          <a:stretch>
            <a:fillRect/>
          </a:stretch>
        </p:blipFill>
        <p:spPr>
          <a:xfrm>
            <a:off x="305982" y="535405"/>
            <a:ext cx="7523568" cy="4284647"/>
          </a:xfrm>
          <a:prstGeom prst="rect">
            <a:avLst/>
          </a:prstGeom>
        </p:spPr>
      </p:pic>
    </p:spTree>
    <p:extLst>
      <p:ext uri="{BB962C8B-B14F-4D97-AF65-F5344CB8AC3E}">
        <p14:creationId xmlns:p14="http://schemas.microsoft.com/office/powerpoint/2010/main" val="187746964"/>
      </p:ext>
    </p:extLst>
  </p:cSld>
  <p:clrMapOvr>
    <a:masterClrMapping/>
  </p:clrMapOvr>
</p:sld>
</file>

<file path=ppt/theme/theme1.xml><?xml version="1.0" encoding="utf-8"?>
<a:theme xmlns:a="http://schemas.openxmlformats.org/drawingml/2006/main" name="Titelfolien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haltssei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elfolien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nhaltssei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1828</Words>
  <Application>Microsoft Office PowerPoint</Application>
  <PresentationFormat>Bildschirmpräsentation (16:9)</PresentationFormat>
  <Paragraphs>346</Paragraphs>
  <Slides>66</Slides>
  <Notes>25</Notes>
  <HiddenSlides>9</HiddenSlides>
  <MMClips>0</MMClips>
  <ScaleCrop>false</ScaleCrop>
  <HeadingPairs>
    <vt:vector size="6" baseType="variant">
      <vt:variant>
        <vt:lpstr>Verwendete Schriftarten</vt:lpstr>
      </vt:variant>
      <vt:variant>
        <vt:i4>3</vt:i4>
      </vt:variant>
      <vt:variant>
        <vt:lpstr>Design</vt:lpstr>
      </vt:variant>
      <vt:variant>
        <vt:i4>4</vt:i4>
      </vt:variant>
      <vt:variant>
        <vt:lpstr>Folientitel</vt:lpstr>
      </vt:variant>
      <vt:variant>
        <vt:i4>66</vt:i4>
      </vt:variant>
    </vt:vector>
  </HeadingPairs>
  <TitlesOfParts>
    <vt:vector size="73" baseType="lpstr">
      <vt:lpstr>Arial</vt:lpstr>
      <vt:lpstr>Calibri</vt:lpstr>
      <vt:lpstr>Wingdings</vt:lpstr>
      <vt:lpstr>Titelfolienmaster</vt:lpstr>
      <vt:lpstr>Inhaltsseite</vt:lpstr>
      <vt:lpstr>1_Titelfolienmaster</vt:lpstr>
      <vt:lpstr>1_Inhaltsseite</vt:lpstr>
      <vt:lpstr>Vorstellung der Bachelor-Fachmodule 2021</vt:lpstr>
      <vt:lpstr>Wie finde ich eine Bachelorarbeit?</vt:lpstr>
      <vt:lpstr>PowerPoint-Präsentation</vt:lpstr>
      <vt:lpstr>PowerPoint-Präsentation</vt:lpstr>
      <vt:lpstr>PowerPoint-Präsentation</vt:lpstr>
      <vt:lpstr>Fragen?</vt:lpstr>
      <vt:lpstr>Entwichlungsbiologie</vt:lpstr>
      <vt:lpstr>PowerPoint-Präsentation</vt:lpstr>
      <vt:lpstr>PowerPoint-Präsentation</vt:lpstr>
      <vt:lpstr>PowerPoint-Präsentation</vt:lpstr>
      <vt:lpstr>Molekulare Pflanzenphysiologie</vt:lpstr>
      <vt:lpstr>PowerPoint-Präsentation</vt:lpstr>
      <vt:lpstr>PowerPoint-Präsentation</vt:lpstr>
      <vt:lpstr>Zellbiologie</vt:lpstr>
      <vt:lpstr>PowerPoint-Präsentation</vt:lpstr>
      <vt:lpstr>PowerPoint-Präsentation</vt:lpstr>
      <vt:lpstr>Biochemie</vt:lpstr>
      <vt:lpstr>PowerPoint-Präsentation</vt:lpstr>
      <vt:lpstr>Immunologie</vt:lpstr>
      <vt:lpstr>PowerPoint-Präsentation</vt:lpstr>
      <vt:lpstr>Pharmazeutische Biologie</vt:lpstr>
      <vt:lpstr>PowerPoint-Präsentation</vt:lpstr>
      <vt:lpstr>PowerPoint-Präsentation</vt:lpstr>
      <vt:lpstr>PowerPoint-Präsentation</vt:lpstr>
      <vt:lpstr>PowerPoint-Präsentation</vt:lpstr>
      <vt:lpstr>PowerPoint-Präsentation</vt:lpstr>
      <vt:lpstr>Geologie Paläontologie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Neurobiologie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Strukturbiologie</vt:lpstr>
      <vt:lpstr>PowerPoint-Präsentation</vt:lpstr>
      <vt:lpstr>PowerPoint-Präsentation</vt:lpstr>
      <vt:lpstr>Immungenetik</vt:lpstr>
      <vt:lpstr>PowerPoint-Präsentation</vt:lpstr>
      <vt:lpstr>PowerPoint-Präsentation</vt:lpstr>
      <vt:lpstr>Computational Biology und Biophysik</vt:lpstr>
      <vt:lpstr>PowerPoint-Präsentation</vt:lpstr>
      <vt:lpstr>PowerPoint-Präsentation</vt:lpstr>
      <vt:lpstr>PowerPoint-Präsentation</vt:lpstr>
      <vt:lpstr>PowerPoint-Präsentation</vt:lpstr>
      <vt:lpstr>PowerPoint-Präsentation</vt:lpstr>
      <vt:lpstr>Virologie</vt:lpstr>
      <vt:lpstr>PowerPoint-Präsentation</vt:lpstr>
      <vt:lpstr>PowerPoint-Präsentation</vt:lpstr>
      <vt:lpstr>PowerPoint-Präsentation</vt:lpstr>
      <vt:lpstr>Genetik</vt:lpstr>
      <vt:lpstr>PowerPoint-Präsentation</vt:lpstr>
      <vt:lpstr>Mikrobiologie</vt:lpstr>
      <vt:lpstr>PowerPoint-Präsentation</vt:lpstr>
      <vt:lpstr>Organische Chemie</vt:lpstr>
      <vt:lpstr>PowerPoint-Präsentation</vt:lpstr>
      <vt:lpstr>PowerPoint-Präsentation</vt:lpstr>
      <vt:lpstr>Instagramm: Fsi_bio_erlangen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FAU</dc:creator>
  <cp:lastModifiedBy>b w</cp:lastModifiedBy>
  <cp:revision>358</cp:revision>
  <dcterms:created xsi:type="dcterms:W3CDTF">2014-02-08T08:57:37Z</dcterms:created>
  <dcterms:modified xsi:type="dcterms:W3CDTF">2021-06-15T12:20:39Z</dcterms:modified>
</cp:coreProperties>
</file>